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1"/>
    <p:sldMasterId id="2147484242" r:id="rId2"/>
    <p:sldMasterId id="2147485275" r:id="rId3"/>
    <p:sldMasterId id="2147485540" r:id="rId4"/>
    <p:sldMasterId id="2147503907" r:id="rId5"/>
    <p:sldMasterId id="2147505001" r:id="rId6"/>
    <p:sldMasterId id="2147505014" r:id="rId7"/>
    <p:sldMasterId id="2147505027" r:id="rId8"/>
  </p:sldMasterIdLst>
  <p:notesMasterIdLst>
    <p:notesMasterId r:id="rId80"/>
  </p:notesMasterIdLst>
  <p:sldIdLst>
    <p:sldId id="315" r:id="rId9"/>
    <p:sldId id="306" r:id="rId10"/>
    <p:sldId id="369" r:id="rId11"/>
    <p:sldId id="316"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17" r:id="rId58"/>
    <p:sldId id="418" r:id="rId59"/>
    <p:sldId id="419" r:id="rId60"/>
    <p:sldId id="420" r:id="rId61"/>
    <p:sldId id="421" r:id="rId62"/>
    <p:sldId id="422" r:id="rId63"/>
    <p:sldId id="423" r:id="rId64"/>
    <p:sldId id="424" r:id="rId65"/>
    <p:sldId id="425" r:id="rId66"/>
    <p:sldId id="426" r:id="rId67"/>
    <p:sldId id="427" r:id="rId68"/>
    <p:sldId id="428" r:id="rId69"/>
    <p:sldId id="429" r:id="rId70"/>
    <p:sldId id="430" r:id="rId71"/>
    <p:sldId id="431" r:id="rId72"/>
    <p:sldId id="432" r:id="rId73"/>
    <p:sldId id="433" r:id="rId74"/>
    <p:sldId id="434" r:id="rId75"/>
    <p:sldId id="435" r:id="rId76"/>
    <p:sldId id="314" r:id="rId77"/>
    <p:sldId id="370" r:id="rId78"/>
    <p:sldId id="371"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042"/>
    <a:srgbClr val="2E763C"/>
    <a:srgbClr val="004B8D"/>
    <a:srgbClr val="93929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31" autoAdjust="0"/>
  </p:normalViewPr>
  <p:slideViewPr>
    <p:cSldViewPr>
      <p:cViewPr>
        <p:scale>
          <a:sx n="80" d="100"/>
          <a:sy n="80" d="100"/>
        </p:scale>
        <p:origin x="-1080"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2" tIns="45716" rIns="91432" bIns="45716" rtlCol="0"/>
          <a:lstStyle>
            <a:lvl1pPr algn="r">
              <a:defRPr sz="1200">
                <a:latin typeface="Arial" charset="0"/>
              </a:defRPr>
            </a:lvl1pPr>
          </a:lstStyle>
          <a:p>
            <a:pPr>
              <a:defRPr/>
            </a:pPr>
            <a:fld id="{A75F7B1E-FA41-4D51-8D87-7899C29BFCBF}" type="datetimeFigureOut">
              <a:rPr lang="en-US"/>
              <a:pPr>
                <a:defRPr/>
              </a:pPr>
              <a:t>10/10/2017</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2" tIns="45716" rIns="91432" bIns="45716" rtlCol="0" anchor="b"/>
          <a:lstStyle>
            <a:lvl1pPr algn="r">
              <a:defRPr sz="1200">
                <a:latin typeface="Arial" charset="0"/>
              </a:defRPr>
            </a:lvl1pPr>
          </a:lstStyle>
          <a:p>
            <a:pPr>
              <a:defRPr/>
            </a:pPr>
            <a:fld id="{6CDD85E4-2439-45CF-95FA-102465D35D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117B50-BD0D-482F-98DE-711F616655FF}" type="slidenum">
              <a:rPr lang="en-US" altLang="en-US" smtClean="0">
                <a:latin typeface="Arial" pitchFamily="34" charset="0"/>
              </a:rPr>
              <a:pPr/>
              <a:t>1</a:t>
            </a:fld>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13</a:t>
            </a:fld>
            <a:endParaRPr lang="en-US">
              <a:solidFill>
                <a:prstClr val="black"/>
              </a:solidFill>
            </a:endParaRPr>
          </a:p>
        </p:txBody>
      </p:sp>
    </p:spTree>
    <p:extLst>
      <p:ext uri="{BB962C8B-B14F-4D97-AF65-F5344CB8AC3E}">
        <p14:creationId xmlns="" xmlns:p14="http://schemas.microsoft.com/office/powerpoint/2010/main" val="3254707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14</a:t>
            </a:fld>
            <a:endParaRPr lang="en-US">
              <a:solidFill>
                <a:prstClr val="black"/>
              </a:solidFill>
            </a:endParaRPr>
          </a:p>
        </p:txBody>
      </p:sp>
    </p:spTree>
    <p:extLst>
      <p:ext uri="{BB962C8B-B14F-4D97-AF65-F5344CB8AC3E}">
        <p14:creationId xmlns="" xmlns:p14="http://schemas.microsoft.com/office/powerpoint/2010/main" val="164733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15</a:t>
            </a:fld>
            <a:endParaRPr lang="en-US">
              <a:solidFill>
                <a:prstClr val="black"/>
              </a:solidFill>
            </a:endParaRPr>
          </a:p>
        </p:txBody>
      </p:sp>
    </p:spTree>
    <p:extLst>
      <p:ext uri="{BB962C8B-B14F-4D97-AF65-F5344CB8AC3E}">
        <p14:creationId xmlns="" xmlns:p14="http://schemas.microsoft.com/office/powerpoint/2010/main" val="398519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16</a:t>
            </a:fld>
            <a:endParaRPr lang="en-US">
              <a:solidFill>
                <a:prstClr val="black"/>
              </a:solidFill>
            </a:endParaRPr>
          </a:p>
        </p:txBody>
      </p:sp>
    </p:spTree>
    <p:extLst>
      <p:ext uri="{BB962C8B-B14F-4D97-AF65-F5344CB8AC3E}">
        <p14:creationId xmlns="" xmlns:p14="http://schemas.microsoft.com/office/powerpoint/2010/main" val="806904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17</a:t>
            </a:fld>
            <a:endParaRPr lang="en-US">
              <a:solidFill>
                <a:prstClr val="black"/>
              </a:solidFill>
            </a:endParaRPr>
          </a:p>
        </p:txBody>
      </p:sp>
    </p:spTree>
    <p:extLst>
      <p:ext uri="{BB962C8B-B14F-4D97-AF65-F5344CB8AC3E}">
        <p14:creationId xmlns="" xmlns:p14="http://schemas.microsoft.com/office/powerpoint/2010/main" val="2304390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91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91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E0C9FB-D30F-4535-984C-3CD9F15270DB}" type="slidenum">
              <a:rPr lang="en-US" altLang="en-US" smtClean="0">
                <a:solidFill>
                  <a:srgbClr val="000000"/>
                </a:solidFill>
                <a:latin typeface="Arial" charset="0"/>
              </a:rPr>
              <a:pPr eaLnBrk="1" hangingPunct="1">
                <a:spcBef>
                  <a:spcPct val="0"/>
                </a:spcBef>
              </a:pPr>
              <a:t>19</a:t>
            </a:fld>
            <a:endParaRPr lang="en-US" altLang="en-US" smtClean="0">
              <a:solidFill>
                <a:srgbClr val="000000"/>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02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C91B1E-71A2-4786-B8F6-3811BC4B570C}" type="slidenum">
              <a:rPr lang="en-US" altLang="en-US" smtClean="0">
                <a:solidFill>
                  <a:srgbClr val="000000"/>
                </a:solidFill>
                <a:latin typeface="Arial" charset="0"/>
              </a:rPr>
              <a:pPr eaLnBrk="1" hangingPunct="1">
                <a:spcBef>
                  <a:spcPct val="0"/>
                </a:spcBef>
              </a:pPr>
              <a:t>20</a:t>
            </a:fld>
            <a:endParaRPr lang="en-US" altLang="en-US" smtClean="0">
              <a:solidFill>
                <a:srgbClr val="000000"/>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1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12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87DE64F-5FBE-4CED-AE48-4E6350332B3D}" type="slidenum">
              <a:rPr lang="en-US" altLang="en-US" smtClean="0">
                <a:solidFill>
                  <a:srgbClr val="000000"/>
                </a:solidFill>
                <a:latin typeface="Arial" charset="0"/>
              </a:rPr>
              <a:pPr eaLnBrk="1" hangingPunct="1">
                <a:spcBef>
                  <a:spcPct val="0"/>
                </a:spcBef>
              </a:pPr>
              <a:t>21</a:t>
            </a:fld>
            <a:endParaRPr lang="en-US" altLang="en-US" smtClean="0">
              <a:solidFill>
                <a:srgbClr val="000000"/>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2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22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545A321-5411-4727-81BE-4E9CAD1F8FC2}" type="slidenum">
              <a:rPr lang="en-US" altLang="en-US" smtClean="0">
                <a:solidFill>
                  <a:srgbClr val="000000"/>
                </a:solidFill>
                <a:latin typeface="Arial" charset="0"/>
              </a:rPr>
              <a:pPr eaLnBrk="1" hangingPunct="1">
                <a:spcBef>
                  <a:spcPct val="0"/>
                </a:spcBef>
              </a:pPr>
              <a:t>24</a:t>
            </a:fld>
            <a:endParaRPr lang="en-US" altLang="en-US" smtClean="0">
              <a:solidFill>
                <a:srgbClr val="000000"/>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32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32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404076C-E657-425C-821E-8418CE146C0C}" type="slidenum">
              <a:rPr lang="en-US" altLang="en-US" smtClean="0">
                <a:solidFill>
                  <a:srgbClr val="000000"/>
                </a:solidFill>
                <a:latin typeface="Arial" charset="0"/>
              </a:rPr>
              <a:pPr eaLnBrk="1" hangingPunct="1">
                <a:spcBef>
                  <a:spcPct val="0"/>
                </a:spcBef>
              </a:pPr>
              <a:t>25</a:t>
            </a:fld>
            <a:endParaRPr lang="en-US" altLang="en-US" smtClean="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E981F-A50A-4D8F-B0A3-4ACBE747E518}" type="slidenum">
              <a:rPr lang="en-US" altLang="en-US" smtClean="0">
                <a:latin typeface="Arial" pitchFamily="34" charset="0"/>
              </a:rPr>
              <a:pPr/>
              <a:t>2</a:t>
            </a:fld>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43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525ADB-4D64-4112-9C39-9AED46150D2C}" type="slidenum">
              <a:rPr lang="en-US" altLang="en-US" smtClean="0">
                <a:solidFill>
                  <a:srgbClr val="000000"/>
                </a:solidFill>
                <a:latin typeface="Arial" charset="0"/>
              </a:rPr>
              <a:pPr eaLnBrk="1" hangingPunct="1">
                <a:spcBef>
                  <a:spcPct val="0"/>
                </a:spcBef>
              </a:pPr>
              <a:t>26</a:t>
            </a:fld>
            <a:endParaRPr lang="en-US" altLang="en-US" smtClean="0">
              <a:solidFill>
                <a:srgbClr val="000000"/>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63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BA1B55-AE5C-4271-A0A9-4621CF519A78}" type="slidenum">
              <a:rPr lang="en-US" altLang="en-US" smtClean="0">
                <a:solidFill>
                  <a:srgbClr val="000000"/>
                </a:solidFill>
                <a:latin typeface="Arial" charset="0"/>
              </a:rPr>
              <a:pPr eaLnBrk="1" hangingPunct="1">
                <a:spcBef>
                  <a:spcPct val="0"/>
                </a:spcBef>
              </a:pPr>
              <a:t>34</a:t>
            </a:fld>
            <a:endParaRPr lang="en-US" altLang="en-US" smtClean="0">
              <a:solidFill>
                <a:srgbClr val="000000"/>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73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73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E63228-8CCD-4951-BA79-2A1A60A7C9E2}" type="slidenum">
              <a:rPr lang="en-US" altLang="en-US" smtClean="0">
                <a:solidFill>
                  <a:srgbClr val="000000"/>
                </a:solidFill>
                <a:latin typeface="Arial" charset="0"/>
              </a:rPr>
              <a:pPr eaLnBrk="1" hangingPunct="1">
                <a:spcBef>
                  <a:spcPct val="0"/>
                </a:spcBef>
              </a:pPr>
              <a:t>35</a:t>
            </a:fld>
            <a:endParaRPr lang="en-US" altLang="en-US" smtClean="0">
              <a:solidFill>
                <a:srgbClr val="000000"/>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39BEBD4-98FC-480F-9A2E-A8DC6F2F43CC}" type="slidenum">
              <a:rPr lang="en-US" altLang="en-US" smtClean="0">
                <a:solidFill>
                  <a:srgbClr val="000000"/>
                </a:solidFill>
                <a:latin typeface="Arial" charset="0"/>
              </a:rPr>
              <a:pPr eaLnBrk="1" hangingPunct="1">
                <a:spcBef>
                  <a:spcPct val="0"/>
                </a:spcBef>
              </a:pPr>
              <a:t>36</a:t>
            </a:fld>
            <a:endParaRPr lang="en-US" altLang="en-US" smtClean="0">
              <a:solidFill>
                <a:srgbClr val="000000"/>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9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94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204B0F-AE7F-4A8B-8E8B-E199E18F61B4}" type="slidenum">
              <a:rPr lang="en-US" altLang="en-US" smtClean="0">
                <a:solidFill>
                  <a:srgbClr val="000000"/>
                </a:solidFill>
                <a:latin typeface="Arial" charset="0"/>
              </a:rPr>
              <a:pPr eaLnBrk="1" hangingPunct="1">
                <a:spcBef>
                  <a:spcPct val="0"/>
                </a:spcBef>
              </a:pPr>
              <a:t>37</a:t>
            </a:fld>
            <a:endParaRPr lang="en-US" altLang="en-US" smtClean="0">
              <a:solidFill>
                <a:srgbClr val="000000"/>
              </a:solidFill>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04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04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54A1BF9-D35C-47C2-8EEE-2E5ECD2979F4}" type="slidenum">
              <a:rPr lang="en-US" altLang="en-US" smtClean="0">
                <a:solidFill>
                  <a:srgbClr val="000000"/>
                </a:solidFill>
                <a:latin typeface="Arial" charset="0"/>
              </a:rPr>
              <a:pPr eaLnBrk="1" hangingPunct="1">
                <a:spcBef>
                  <a:spcPct val="0"/>
                </a:spcBef>
              </a:pPr>
              <a:t>38</a:t>
            </a:fld>
            <a:endParaRPr lang="en-US" altLang="en-US" smtClean="0">
              <a:solidFill>
                <a:srgbClr val="000000"/>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3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35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F986106-F5F9-40F8-94B0-4E52214B568B}" type="slidenum">
              <a:rPr lang="en-US" altLang="en-US" smtClean="0">
                <a:solidFill>
                  <a:srgbClr val="000000"/>
                </a:solidFill>
                <a:latin typeface="Arial" charset="0"/>
              </a:rPr>
              <a:pPr eaLnBrk="1" hangingPunct="1">
                <a:spcBef>
                  <a:spcPct val="0"/>
                </a:spcBef>
              </a:pPr>
              <a:t>44</a:t>
            </a:fld>
            <a:endParaRPr lang="en-US" altLang="en-US" smtClean="0">
              <a:solidFill>
                <a:srgbClr val="000000"/>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45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45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64927D-C1D3-4FDF-ADCE-908E4088CE6E}" type="slidenum">
              <a:rPr lang="en-US" altLang="en-US" smtClean="0">
                <a:solidFill>
                  <a:srgbClr val="000000"/>
                </a:solidFill>
                <a:latin typeface="Arial" charset="0"/>
              </a:rPr>
              <a:pPr eaLnBrk="1" hangingPunct="1">
                <a:spcBef>
                  <a:spcPct val="0"/>
                </a:spcBef>
              </a:pPr>
              <a:t>45</a:t>
            </a:fld>
            <a:endParaRPr lang="en-US" altLang="en-US" smtClean="0">
              <a:solidFill>
                <a:srgbClr val="000000"/>
              </a:solidFil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55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55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A36F456-B64E-42DC-853C-81B4CFAE57FA}" type="slidenum">
              <a:rPr lang="en-US" altLang="en-US" smtClean="0">
                <a:solidFill>
                  <a:srgbClr val="000000"/>
                </a:solidFill>
                <a:latin typeface="Arial" charset="0"/>
              </a:rPr>
              <a:pPr eaLnBrk="1" hangingPunct="1">
                <a:spcBef>
                  <a:spcPct val="0"/>
                </a:spcBef>
              </a:pPr>
              <a:t>46</a:t>
            </a:fld>
            <a:endParaRPr lang="en-US" altLang="en-US" smtClean="0">
              <a:solidFill>
                <a:srgbClr val="000000"/>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63</a:t>
            </a:fld>
            <a:endParaRPr lang="en-US">
              <a:solidFill>
                <a:prstClr val="black"/>
              </a:solidFill>
            </a:endParaRPr>
          </a:p>
        </p:txBody>
      </p:sp>
    </p:spTree>
    <p:extLst>
      <p:ext uri="{BB962C8B-B14F-4D97-AF65-F5344CB8AC3E}">
        <p14:creationId xmlns="" xmlns:p14="http://schemas.microsoft.com/office/powerpoint/2010/main" val="98534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DAA507-B555-4CD5-ABC8-212C4DCCC473}" type="slidenum">
              <a:rPr lang="en-US" altLang="en-US" smtClean="0">
                <a:solidFill>
                  <a:srgbClr val="000000"/>
                </a:solidFill>
                <a:latin typeface="Arial" pitchFamily="34" charset="0"/>
              </a:rPr>
              <a:pPr/>
              <a:t>3</a:t>
            </a:fld>
            <a:endParaRPr lang="en-US" altLang="en-US" smtClean="0">
              <a:solidFill>
                <a:srgbClr val="000000"/>
              </a:solidFill>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64</a:t>
            </a:fld>
            <a:endParaRPr lang="en-US">
              <a:solidFill>
                <a:prstClr val="black"/>
              </a:solidFill>
            </a:endParaRPr>
          </a:p>
        </p:txBody>
      </p:sp>
    </p:spTree>
    <p:extLst>
      <p:ext uri="{BB962C8B-B14F-4D97-AF65-F5344CB8AC3E}">
        <p14:creationId xmlns="" xmlns:p14="http://schemas.microsoft.com/office/powerpoint/2010/main" val="3861505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65</a:t>
            </a:fld>
            <a:endParaRPr lang="en-US">
              <a:solidFill>
                <a:prstClr val="black"/>
              </a:solidFill>
            </a:endParaRPr>
          </a:p>
        </p:txBody>
      </p:sp>
    </p:spTree>
    <p:extLst>
      <p:ext uri="{BB962C8B-B14F-4D97-AF65-F5344CB8AC3E}">
        <p14:creationId xmlns="" xmlns:p14="http://schemas.microsoft.com/office/powerpoint/2010/main" val="3408330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66</a:t>
            </a:fld>
            <a:endParaRPr lang="en-US">
              <a:solidFill>
                <a:prstClr val="black"/>
              </a:solidFill>
            </a:endParaRPr>
          </a:p>
        </p:txBody>
      </p:sp>
    </p:spTree>
    <p:extLst>
      <p:ext uri="{BB962C8B-B14F-4D97-AF65-F5344CB8AC3E}">
        <p14:creationId xmlns="" xmlns:p14="http://schemas.microsoft.com/office/powerpoint/2010/main" val="2849507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67</a:t>
            </a:fld>
            <a:endParaRPr lang="en-US">
              <a:solidFill>
                <a:prstClr val="black"/>
              </a:solidFill>
            </a:endParaRPr>
          </a:p>
        </p:txBody>
      </p:sp>
    </p:spTree>
    <p:extLst>
      <p:ext uri="{BB962C8B-B14F-4D97-AF65-F5344CB8AC3E}">
        <p14:creationId xmlns="" xmlns:p14="http://schemas.microsoft.com/office/powerpoint/2010/main" val="3784692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68</a:t>
            </a:fld>
            <a:endParaRPr lang="en-US">
              <a:solidFill>
                <a:prstClr val="black"/>
              </a:solidFill>
            </a:endParaRPr>
          </a:p>
        </p:txBody>
      </p:sp>
    </p:spTree>
    <p:extLst>
      <p:ext uri="{BB962C8B-B14F-4D97-AF65-F5344CB8AC3E}">
        <p14:creationId xmlns="" xmlns:p14="http://schemas.microsoft.com/office/powerpoint/2010/main" val="718710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B39C12-C8B0-43A7-B3A8-80C82993A4B8}" type="slidenum">
              <a:rPr lang="en-US" altLang="en-US" smtClean="0">
                <a:latin typeface="Arial" pitchFamily="34" charset="0"/>
              </a:rPr>
              <a:pPr/>
              <a:t>69</a:t>
            </a:fld>
            <a:endParaRPr lang="en-US"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FB5002-A5A5-4479-A5D2-5C6C9A826C1D}" type="slidenum">
              <a:rPr lang="en-US" altLang="en-US" smtClean="0">
                <a:solidFill>
                  <a:srgbClr val="000000"/>
                </a:solidFill>
                <a:latin typeface="Arial" pitchFamily="34" charset="0"/>
              </a:rPr>
              <a:pPr/>
              <a:t>70</a:t>
            </a:fld>
            <a:endParaRPr lang="en-US" altLang="en-US" smtClean="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0E2D81-3DBB-4205-9806-BAE7F5E4C04F}" type="slidenum">
              <a:rPr lang="en-US" altLang="en-US" smtClean="0">
                <a:latin typeface="Arial" pitchFamily="34" charset="0"/>
              </a:rPr>
              <a:pPr/>
              <a:t>4</a:t>
            </a:fld>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5</a:t>
            </a:fld>
            <a:endParaRPr lang="en-US">
              <a:solidFill>
                <a:prstClr val="black"/>
              </a:solidFill>
            </a:endParaRPr>
          </a:p>
        </p:txBody>
      </p:sp>
    </p:spTree>
    <p:extLst>
      <p:ext uri="{BB962C8B-B14F-4D97-AF65-F5344CB8AC3E}">
        <p14:creationId xmlns="" xmlns:p14="http://schemas.microsoft.com/office/powerpoint/2010/main" val="326785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7</a:t>
            </a:fld>
            <a:endParaRPr lang="en-US">
              <a:solidFill>
                <a:prstClr val="black"/>
              </a:solidFill>
            </a:endParaRPr>
          </a:p>
        </p:txBody>
      </p:sp>
    </p:spTree>
    <p:extLst>
      <p:ext uri="{BB962C8B-B14F-4D97-AF65-F5344CB8AC3E}">
        <p14:creationId xmlns="" xmlns:p14="http://schemas.microsoft.com/office/powerpoint/2010/main" val="223160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10</a:t>
            </a:fld>
            <a:endParaRPr lang="en-US">
              <a:solidFill>
                <a:prstClr val="black"/>
              </a:solidFill>
            </a:endParaRPr>
          </a:p>
        </p:txBody>
      </p:sp>
    </p:spTree>
    <p:extLst>
      <p:ext uri="{BB962C8B-B14F-4D97-AF65-F5344CB8AC3E}">
        <p14:creationId xmlns="" xmlns:p14="http://schemas.microsoft.com/office/powerpoint/2010/main" val="416852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11</a:t>
            </a:fld>
            <a:endParaRPr lang="en-US">
              <a:solidFill>
                <a:prstClr val="black"/>
              </a:solidFill>
            </a:endParaRPr>
          </a:p>
        </p:txBody>
      </p:sp>
    </p:spTree>
    <p:extLst>
      <p:ext uri="{BB962C8B-B14F-4D97-AF65-F5344CB8AC3E}">
        <p14:creationId xmlns="" xmlns:p14="http://schemas.microsoft.com/office/powerpoint/2010/main" val="239233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solidFill>
                  <a:prstClr val="black"/>
                </a:solidFill>
              </a:rPr>
              <a:pPr/>
              <a:t>12</a:t>
            </a:fld>
            <a:endParaRPr lang="en-US">
              <a:solidFill>
                <a:prstClr val="black"/>
              </a:solidFill>
            </a:endParaRPr>
          </a:p>
        </p:txBody>
      </p:sp>
    </p:spTree>
    <p:extLst>
      <p:ext uri="{BB962C8B-B14F-4D97-AF65-F5344CB8AC3E}">
        <p14:creationId xmlns="" xmlns:p14="http://schemas.microsoft.com/office/powerpoint/2010/main" val="255336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smtClean="0">
                <a:solidFill>
                  <a:srgbClr val="004B8D"/>
                </a:solidFill>
                <a:latin typeface="Adobe Garamond Pro" pitchFamily="18" charset="0"/>
              </a:rPr>
              <a:t>Q&amp;A</a:t>
            </a:r>
          </a:p>
        </p:txBody>
      </p:sp>
      <p:sp>
        <p:nvSpPr>
          <p:cNvPr id="4" name="TextBox 3"/>
          <p:cNvSpPr txBox="1">
            <a:spLocks noChangeArrowheads="1"/>
          </p:cNvSpPr>
          <p:nvPr userDrawn="1"/>
        </p:nvSpPr>
        <p:spPr bwMode="auto">
          <a:xfrm>
            <a:off x="685800" y="3505200"/>
            <a:ext cx="7772400" cy="622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sz="1600" smtClean="0">
                <a:latin typeface="Trebuchet MS" pitchFamily="34" charset="0"/>
                <a:cs typeface="Arial" charset="0"/>
              </a:rPr>
              <a:t>To ask a question from your touchtone phone, press *1. </a:t>
            </a:r>
          </a:p>
          <a:p>
            <a:pPr eaLnBrk="1" hangingPunct="1">
              <a:lnSpc>
                <a:spcPct val="112000"/>
              </a:lnSpc>
              <a:buFont typeface="Arial" charset="0"/>
              <a:buNone/>
              <a:defRPr/>
            </a:pPr>
            <a:r>
              <a:rPr lang="en-US" sz="1600" smtClean="0">
                <a:latin typeface="Trebuchet MS" pitchFamily="34" charset="0"/>
                <a:cs typeface="Arial" charset="0"/>
              </a:rPr>
              <a:t>To exit the queue, press *1 again. </a:t>
            </a:r>
            <a:endParaRPr lang="en-US" sz="1600" smtClean="0">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C429C52-5659-49F9-8AFC-A61DA235867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Outline)">
    <p:spTree>
      <p:nvGrpSpPr>
        <p:cNvPr id="1" name=""/>
        <p:cNvGrpSpPr/>
        <p:nvPr/>
      </p:nvGrpSpPr>
      <p:grpSpPr>
        <a:xfrm>
          <a:off x="0" y="0"/>
          <a:ext cx="0" cy="0"/>
          <a:chOff x="0" y="0"/>
          <a:chExt cx="0" cy="0"/>
        </a:xfrm>
      </p:grpSpPr>
      <p:cxnSp>
        <p:nvCxnSpPr>
          <p:cNvPr id="4" name="Straight Connector 3"/>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00050" indent="-400050">
              <a:spcAft>
                <a:spcPts val="400"/>
              </a:spcAft>
              <a:buFont typeface="+mj-lt"/>
              <a:buAutoNum type="romanUcPeriod"/>
              <a:defRPr sz="1500"/>
            </a:lvl1pPr>
            <a:lvl2pPr marL="857250" indent="-400050">
              <a:spcAft>
                <a:spcPts val="400"/>
              </a:spcAft>
              <a:buFont typeface="+mj-lt"/>
              <a:buAutoNum type="alphaUcPeriod"/>
              <a:defRPr sz="1500"/>
            </a:lvl2pPr>
            <a:lvl3pPr marL="1314450" indent="-400050">
              <a:spcAft>
                <a:spcPts val="400"/>
              </a:spcAft>
              <a:buFont typeface="+mj-lt"/>
              <a:buAutoNum type="arabicPeriod"/>
              <a:defRPr/>
            </a:lvl3pPr>
            <a:lvl4pPr marL="1771650" indent="-400050">
              <a:spcAft>
                <a:spcPts val="400"/>
              </a:spcAft>
              <a:buFont typeface="+mj-lt"/>
              <a:buAutoNum type="alphaLcPeriod"/>
              <a:defRPr/>
            </a:lvl4pPr>
            <a:lvl5pPr marL="2228850" indent="-400050">
              <a:spcAft>
                <a:spcPts val="400"/>
              </a:spcAft>
              <a:buFont typeface="+mj-lt"/>
              <a:buAutoNum type="romanLcPerio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7FACCB1-D522-44B3-B7E9-493EA4CF02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Bullets)">
    <p:spTree>
      <p:nvGrpSpPr>
        <p:cNvPr id="1" name=""/>
        <p:cNvGrpSpPr/>
        <p:nvPr/>
      </p:nvGrpSpPr>
      <p:grpSpPr>
        <a:xfrm>
          <a:off x="0" y="0"/>
          <a:ext cx="0" cy="0"/>
          <a:chOff x="0" y="0"/>
          <a:chExt cx="0" cy="0"/>
        </a:xfrm>
      </p:grpSpPr>
      <p:cxnSp>
        <p:nvCxnSpPr>
          <p:cNvPr id="4" name="Straight Connector 3"/>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00050" indent="-400050">
              <a:spcAft>
                <a:spcPts val="400"/>
              </a:spcAft>
              <a:buFont typeface="Arial" pitchFamily="34" charset="0"/>
              <a:buChar char="•"/>
              <a:defRPr sz="1500"/>
            </a:lvl1pPr>
            <a:lvl2pPr marL="857250" indent="-400050">
              <a:spcAft>
                <a:spcPts val="400"/>
              </a:spcAft>
              <a:buFont typeface="Trebuchet MS" pitchFamily="34" charset="0"/>
              <a:buChar char="―"/>
              <a:defRPr sz="1500"/>
            </a:lvl2pPr>
            <a:lvl3pPr marL="1314450" indent="-400050">
              <a:spcAft>
                <a:spcPts val="400"/>
              </a:spcAft>
              <a:buFont typeface="Trebuchet MS" pitchFamily="34" charset="0"/>
              <a:buChar char="―"/>
              <a:defRPr/>
            </a:lvl3pPr>
            <a:lvl4pPr marL="1771650" indent="-400050">
              <a:spcAft>
                <a:spcPts val="400"/>
              </a:spcAft>
              <a:buFont typeface="Trebuchet MS" pitchFamily="34" charset="0"/>
              <a:buChar char="―"/>
              <a:defRPr/>
            </a:lvl4pPr>
            <a:lvl5pPr marL="2228850" indent="-400050">
              <a:spcAft>
                <a:spcPts val="400"/>
              </a:spcAft>
              <a:buFont typeface="Trebuchet MS"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3C64C82-17C2-4286-991D-73CC52D2B54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Paragraphs)">
    <p:spTree>
      <p:nvGrpSpPr>
        <p:cNvPr id="1" name=""/>
        <p:cNvGrpSpPr/>
        <p:nvPr/>
      </p:nvGrpSpPr>
      <p:grpSpPr>
        <a:xfrm>
          <a:off x="0" y="0"/>
          <a:ext cx="0" cy="0"/>
          <a:chOff x="0" y="0"/>
          <a:chExt cx="0" cy="0"/>
        </a:xfrm>
      </p:grpSpPr>
      <p:cxnSp>
        <p:nvCxnSpPr>
          <p:cNvPr id="4" name="Straight Connector 3"/>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spcAft>
                <a:spcPts val="0"/>
              </a:spcAft>
              <a:buFont typeface="Arial" pitchFamily="34" charset="0"/>
              <a:buNone/>
              <a:defRPr sz="1500"/>
            </a:lvl1pPr>
            <a:lvl2pPr marL="857250" indent="-400050">
              <a:spcAft>
                <a:spcPts val="400"/>
              </a:spcAft>
              <a:buFont typeface="Arial" pitchFamily="34" charset="0"/>
              <a:buChar char="•"/>
              <a:defRPr sz="1500"/>
            </a:lvl2pPr>
            <a:lvl3pPr marL="1314450" indent="-400050">
              <a:spcAft>
                <a:spcPts val="400"/>
              </a:spcAft>
              <a:buFont typeface="Trebuchet MS" pitchFamily="34" charset="0"/>
              <a:buChar char="―"/>
              <a:defRPr/>
            </a:lvl3pPr>
            <a:lvl4pPr marL="1771650" indent="-400050">
              <a:spcAft>
                <a:spcPts val="400"/>
              </a:spcAft>
              <a:buFont typeface="Trebuchet MS" pitchFamily="34" charset="0"/>
              <a:buChar char="―"/>
              <a:defRPr/>
            </a:lvl4pPr>
            <a:lvl5pPr marL="2228850" indent="-400050">
              <a:spcAft>
                <a:spcPts val="400"/>
              </a:spcAft>
              <a:buFont typeface="Trebuchet MS"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E24DBC7-F7B8-41BA-8071-20802045FAA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ontent (Blank, Unline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685800"/>
          </a:xfrm>
        </p:spPr>
        <p:txBody>
          <a:bodyPr/>
          <a:lstStyle>
            <a:lvl1pPr>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D233FCA-1D10-46BD-A8E1-10F729CC3FD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cxnSp>
        <p:nvCxnSpPr>
          <p:cNvPr id="5" name="Straight Connector 4"/>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1755648"/>
            <a:ext cx="3749040" cy="3959352"/>
          </a:xfrm>
        </p:spPr>
        <p:txBody>
          <a:bodyPr>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1"/>
          </p:nvPr>
        </p:nvSpPr>
        <p:spPr>
          <a:xfrm>
            <a:off x="4709160" y="1752600"/>
            <a:ext cx="3749040" cy="3959352"/>
          </a:xfrm>
        </p:spPr>
        <p:txBody>
          <a:bodyPr>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1434EAD4-11AF-4B6F-80C1-8276EEC593B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tent (2 Column + Headers)">
    <p:spTree>
      <p:nvGrpSpPr>
        <p:cNvPr id="1" name=""/>
        <p:cNvGrpSpPr/>
        <p:nvPr/>
      </p:nvGrpSpPr>
      <p:grpSpPr>
        <a:xfrm>
          <a:off x="0" y="0"/>
          <a:ext cx="0" cy="0"/>
          <a:chOff x="0" y="0"/>
          <a:chExt cx="0" cy="0"/>
        </a:xfrm>
      </p:grpSpPr>
      <p:cxnSp>
        <p:nvCxnSpPr>
          <p:cNvPr id="7" name="Straight Connector 6"/>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3811588" cy="655320"/>
          </a:xfrm>
        </p:spPr>
        <p:txBody>
          <a:bodyPr tIns="45720" anchor="ctr">
            <a:noAutofit/>
          </a:bodyPr>
          <a:lstStyle>
            <a:lvl1pPr marL="0" indent="0" algn="ctr">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255520"/>
            <a:ext cx="3811588" cy="3840480"/>
          </a:xfrm>
        </p:spPr>
        <p:txBody>
          <a:bodyPr tIns="91440">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3813175" cy="655320"/>
          </a:xfrm>
        </p:spPr>
        <p:txBody>
          <a:bodyPr tIns="45720" anchor="ctr">
            <a:noAutofit/>
          </a:bodyPr>
          <a:lstStyle>
            <a:lvl1pPr marL="0" indent="0" algn="ctr">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5520"/>
            <a:ext cx="3813175" cy="3840480"/>
          </a:xfrm>
        </p:spPr>
        <p:txBody>
          <a:bodyPr tIns="91440">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2950BF6-0CEE-440D-8B18-360C55F1089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ct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EB864D5-70DB-479F-B793-A53E49F1972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144F0B8-1022-4C0C-AF1A-4E25E4F8EC7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smtClean="0">
                <a:solidFill>
                  <a:srgbClr val="004B8D"/>
                </a:solidFill>
                <a:latin typeface="Adobe Garamond Pro" pitchFamily="18" charset="0"/>
              </a:rPr>
              <a:t>Q&amp;A</a:t>
            </a:r>
          </a:p>
        </p:txBody>
      </p:sp>
      <p:sp>
        <p:nvSpPr>
          <p:cNvPr id="4" name="TextBox 3"/>
          <p:cNvSpPr txBox="1">
            <a:spLocks noChangeArrowheads="1"/>
          </p:cNvSpPr>
          <p:nvPr userDrawn="1"/>
        </p:nvSpPr>
        <p:spPr bwMode="auto">
          <a:xfrm>
            <a:off x="685800" y="3505200"/>
            <a:ext cx="7772400" cy="622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sz="1600" smtClean="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sz="1600" smtClean="0">
                <a:solidFill>
                  <a:srgbClr val="414042"/>
                </a:solidFill>
                <a:latin typeface="Trebuchet MS" pitchFamily="34" charset="0"/>
                <a:cs typeface="Arial" charset="0"/>
              </a:rPr>
              <a:t>To exit the queue, press *1 again. </a:t>
            </a:r>
            <a:endParaRPr lang="en-US" sz="1600" smtClean="0">
              <a:solidFill>
                <a:srgbClr val="414042"/>
              </a:solidFill>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33325EA-BA18-4A97-837A-9A4ED081E4EA}"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smtClean="0">
                <a:solidFill>
                  <a:srgbClr val="004B8D"/>
                </a:solidFill>
                <a:latin typeface="Adobe Garamond Pro" pitchFamily="18" charset="0"/>
              </a:rPr>
              <a:t>Thanks.</a:t>
            </a:r>
          </a:p>
        </p:txBody>
      </p:sp>
      <p:sp>
        <p:nvSpPr>
          <p:cNvPr id="4" name="TextBox 3"/>
          <p:cNvSpPr txBox="1">
            <a:spLocks noChangeArrowheads="1"/>
          </p:cNvSpPr>
          <p:nvPr userDrawn="1"/>
        </p:nvSpPr>
        <p:spPr bwMode="auto">
          <a:xfrm>
            <a:off x="685800" y="4876800"/>
            <a:ext cx="7772400" cy="738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sz="1400" smtClean="0">
                <a:solidFill>
                  <a:srgbClr val="414042"/>
                </a:solidFill>
                <a:latin typeface="Trebuchet MS" pitchFamily="34" charset="0"/>
                <a:cs typeface="Arial" charset="0"/>
              </a:rPr>
              <a:t>Strafford Publications, Inc.</a:t>
            </a:r>
          </a:p>
          <a:p>
            <a:pPr eaLnBrk="1" hangingPunct="1">
              <a:buFont typeface="Arial" charset="0"/>
              <a:buNone/>
              <a:defRPr/>
            </a:pPr>
            <a:r>
              <a:rPr lang="en-US" sz="1400" smtClean="0">
                <a:solidFill>
                  <a:srgbClr val="414042"/>
                </a:solidFill>
                <a:latin typeface="Trebuchet MS" pitchFamily="34" charset="0"/>
                <a:cs typeface="Arial" charset="0"/>
              </a:rPr>
              <a:t>1-800-926-7926</a:t>
            </a:r>
          </a:p>
          <a:p>
            <a:pPr eaLnBrk="1" hangingPunct="1">
              <a:buFont typeface="Arial" charset="0"/>
              <a:buNone/>
              <a:defRPr/>
            </a:pPr>
            <a:r>
              <a:rPr lang="en-US" sz="1400" smtClean="0">
                <a:solidFill>
                  <a:srgbClr val="414042"/>
                </a:solidFill>
                <a:latin typeface="Trebuchet MS" pitchFamily="34" charset="0"/>
                <a:cs typeface="Arial" charset="0"/>
                <a:hlinkClick r:id="rId2"/>
              </a:rPr>
              <a:t>www.straffordpub.com</a:t>
            </a:r>
            <a:endParaRPr lang="en-US" sz="1400" smtClean="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7F334A6-00AE-4C60-B8DC-4D8B8576661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smtClean="0">
                <a:solidFill>
                  <a:srgbClr val="004B8D"/>
                </a:solidFill>
                <a:latin typeface="Adobe Garamond Pro" pitchFamily="18" charset="0"/>
              </a:rPr>
              <a:t>Thanks.</a:t>
            </a:r>
          </a:p>
        </p:txBody>
      </p:sp>
      <p:sp>
        <p:nvSpPr>
          <p:cNvPr id="4" name="TextBox 3"/>
          <p:cNvSpPr txBox="1">
            <a:spLocks noChangeArrowheads="1"/>
          </p:cNvSpPr>
          <p:nvPr userDrawn="1"/>
        </p:nvSpPr>
        <p:spPr bwMode="auto">
          <a:xfrm>
            <a:off x="685800" y="4876800"/>
            <a:ext cx="7772400" cy="738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sz="1400" smtClean="0">
                <a:latin typeface="Trebuchet MS" pitchFamily="34" charset="0"/>
                <a:cs typeface="Arial" charset="0"/>
              </a:rPr>
              <a:t>Strafford Publications, Inc.</a:t>
            </a:r>
          </a:p>
          <a:p>
            <a:pPr eaLnBrk="1" hangingPunct="1">
              <a:buFont typeface="Arial" charset="0"/>
              <a:buNone/>
              <a:defRPr/>
            </a:pPr>
            <a:r>
              <a:rPr lang="en-US" sz="1400" smtClean="0">
                <a:latin typeface="Trebuchet MS" pitchFamily="34" charset="0"/>
                <a:cs typeface="Arial" charset="0"/>
              </a:rPr>
              <a:t>1-800-926-7926</a:t>
            </a:r>
          </a:p>
          <a:p>
            <a:pPr eaLnBrk="1" hangingPunct="1">
              <a:buFont typeface="Arial" charset="0"/>
              <a:buNone/>
              <a:defRPr/>
            </a:pPr>
            <a:r>
              <a:rPr lang="en-US" sz="1400" smtClean="0">
                <a:latin typeface="Trebuchet MS" pitchFamily="34" charset="0"/>
                <a:cs typeface="Arial" charset="0"/>
                <a:hlinkClick r:id="rId2"/>
              </a:rPr>
              <a:t>www.straffordpub.com</a:t>
            </a:r>
            <a:endParaRPr lang="en-US" sz="1400" smtClean="0">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01FE780-94C5-49EB-914A-B9557D75636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smtClean="0">
                <a:solidFill>
                  <a:srgbClr val="004B8D"/>
                </a:solidFill>
                <a:latin typeface="Adobe Garamond Pro" pitchFamily="18" charset="0"/>
              </a:rPr>
              <a:t>Tell us how we did!</a:t>
            </a:r>
          </a:p>
        </p:txBody>
      </p:sp>
      <p:grpSp>
        <p:nvGrpSpPr>
          <p:cNvPr id="3" name="Group 11"/>
          <p:cNvGrpSpPr>
            <a:grpSpLocks/>
          </p:cNvGrpSpPr>
          <p:nvPr userDrawn="1"/>
        </p:nvGrpSpPr>
        <p:grpSpPr bwMode="auto">
          <a:xfrm>
            <a:off x="5029200" y="1247775"/>
            <a:ext cx="3352800" cy="3476625"/>
            <a:chOff x="4572000" y="1248203"/>
            <a:chExt cx="3352800" cy="3476197"/>
          </a:xfrm>
        </p:grpSpPr>
        <p:sp>
          <p:nvSpPr>
            <p:cNvPr id="4" name="Left Brace 3"/>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p:cNvSpPr txBox="1">
              <a:spLocks noChangeArrowheads="1"/>
            </p:cNvSpPr>
            <p:nvPr userDrawn="1"/>
          </p:nvSpPr>
          <p:spPr bwMode="auto">
            <a:xfrm>
              <a:off x="5257800" y="1916459"/>
              <a:ext cx="2667000" cy="2122226"/>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sz="1600" dirty="0" smtClean="0">
                  <a:solidFill>
                    <a:srgbClr val="414042"/>
                  </a:solidFill>
                  <a:latin typeface="Trebuchet MS" pitchFamily="34" charset="0"/>
                  <a:cs typeface="Arial" charset="0"/>
                </a:rPr>
                <a:t>Please complete a brief survey of this program.</a:t>
              </a:r>
            </a:p>
            <a:p>
              <a:pPr>
                <a:lnSpc>
                  <a:spcPct val="112000"/>
                </a:lnSpc>
                <a:spcBef>
                  <a:spcPct val="20000"/>
                </a:spcBef>
                <a:buClr>
                  <a:srgbClr val="004B8D"/>
                </a:buClr>
                <a:buFont typeface="Arial" charset="0"/>
                <a:buNone/>
                <a:defRPr/>
              </a:pPr>
              <a:endParaRPr lang="en-US" sz="1600" dirty="0" smtClean="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sz="1600" dirty="0" smtClean="0">
                  <a:solidFill>
                    <a:srgbClr val="414042"/>
                  </a:solidFill>
                  <a:latin typeface="Trebuchet MS" pitchFamily="34" charset="0"/>
                  <a:cs typeface="Arial" charset="0"/>
                </a:rPr>
                <a:t>Look for our 'Thank You' email (which you should receive shortly) for details and the survey link!</a:t>
              </a:r>
              <a:endParaRPr lang="en-US" sz="2000" dirty="0" smtClean="0">
                <a:solidFill>
                  <a:srgbClr val="414042"/>
                </a:solidFill>
              </a:endParaRPr>
            </a:p>
          </p:txBody>
        </p:sp>
      </p:grpSp>
      <p:sp>
        <p:nvSpPr>
          <p:cNvPr id="6" name="Slide Number Placeholder 2"/>
          <p:cNvSpPr>
            <a:spLocks noGrp="1"/>
          </p:cNvSpPr>
          <p:nvPr>
            <p:ph type="sldNum" sz="quarter" idx="10"/>
          </p:nvPr>
        </p:nvSpPr>
        <p:spPr/>
        <p:txBody>
          <a:bodyPr/>
          <a:lstStyle>
            <a:lvl1pPr>
              <a:defRPr/>
            </a:lvl1pPr>
          </a:lstStyle>
          <a:p>
            <a:pPr>
              <a:defRPr/>
            </a:pPr>
            <a:fld id="{94A185D6-3A1D-4F03-8A20-8F9FF5A2F36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0"/>
          </p:nvPr>
        </p:nvSpPr>
        <p:spPr/>
        <p:txBody>
          <a:bodyPr/>
          <a:lstStyle>
            <a:lvl1pPr>
              <a:defRPr>
                <a:solidFill>
                  <a:srgbClr val="414042"/>
                </a:solidFill>
              </a:defRPr>
            </a:lvl1pPr>
          </a:lstStyle>
          <a:p>
            <a:pPr>
              <a:defRPr/>
            </a:pPr>
            <a:fld id="{462CFDF9-B06E-4819-8F7B-D1386377AC5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smtClean="0"/>
              <a:t>Click to edit Master text styles</a:t>
            </a:r>
          </a:p>
          <a:p>
            <a:pPr lvl="1"/>
            <a:r>
              <a:rPr lang="en-US" dirty="0" smtClean="0"/>
              <a:t>Second level</a:t>
            </a:r>
          </a:p>
          <a:p>
            <a:pPr lvl="1"/>
            <a:r>
              <a:rPr lang="en-US" dirty="0" smtClean="0"/>
              <a:t>Third level</a:t>
            </a:r>
          </a:p>
          <a:p>
            <a:pPr lvl="2"/>
            <a:r>
              <a:rPr lang="en-US" dirty="0" smtClean="0"/>
              <a:t>Fourth level</a:t>
            </a:r>
          </a:p>
          <a:p>
            <a:pPr lvl="3"/>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F20F8D8-BB43-4463-A55F-74290B423D8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smtClean="0">
                <a:solidFill>
                  <a:srgbClr val="004B8D"/>
                </a:solidFill>
                <a:latin typeface="Adobe Garamond Pro" pitchFamily="18" charset="0"/>
              </a:rPr>
              <a:t>Q&amp;A</a:t>
            </a:r>
          </a:p>
        </p:txBody>
      </p:sp>
      <p:sp>
        <p:nvSpPr>
          <p:cNvPr id="4" name="TextBox 3"/>
          <p:cNvSpPr txBox="1">
            <a:spLocks noChangeArrowheads="1"/>
          </p:cNvSpPr>
          <p:nvPr userDrawn="1"/>
        </p:nvSpPr>
        <p:spPr bwMode="auto">
          <a:xfrm>
            <a:off x="685800" y="3505200"/>
            <a:ext cx="7772400" cy="622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smtClean="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altLang="en-US" sz="1600" smtClean="0">
                <a:solidFill>
                  <a:srgbClr val="414042"/>
                </a:solidFill>
                <a:latin typeface="Trebuchet MS" pitchFamily="34" charset="0"/>
                <a:cs typeface="Arial" charset="0"/>
              </a:rPr>
              <a:t>To exit the queue, press *1 again. </a:t>
            </a:r>
            <a:endParaRPr lang="en-US" altLang="en-US" sz="1600" smtClean="0">
              <a:solidFill>
                <a:srgbClr val="414042"/>
              </a:solidFill>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8E2F82F-7E37-49A2-B202-EDA622654A15}"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smtClean="0">
                <a:solidFill>
                  <a:srgbClr val="004B8D"/>
                </a:solidFill>
                <a:latin typeface="Adobe Garamond Pro" pitchFamily="18" charset="0"/>
              </a:rPr>
              <a:t>Thanks.</a:t>
            </a:r>
          </a:p>
        </p:txBody>
      </p:sp>
      <p:sp>
        <p:nvSpPr>
          <p:cNvPr id="4" name="TextBox 3"/>
          <p:cNvSpPr txBox="1">
            <a:spLocks noChangeArrowheads="1"/>
          </p:cNvSpPr>
          <p:nvPr userDrawn="1"/>
        </p:nvSpPr>
        <p:spPr bwMode="auto">
          <a:xfrm>
            <a:off x="685800" y="4876800"/>
            <a:ext cx="7772400" cy="738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smtClean="0">
                <a:solidFill>
                  <a:srgbClr val="414042"/>
                </a:solidFill>
                <a:latin typeface="Trebuchet MS" pitchFamily="34" charset="0"/>
                <a:cs typeface="Arial" charset="0"/>
              </a:rPr>
              <a:t>Strafford Publications, Inc.</a:t>
            </a:r>
          </a:p>
          <a:p>
            <a:pPr eaLnBrk="1" hangingPunct="1">
              <a:buFont typeface="Arial" charset="0"/>
              <a:buNone/>
              <a:defRPr/>
            </a:pPr>
            <a:r>
              <a:rPr lang="en-US" altLang="en-US" sz="1400" smtClean="0">
                <a:solidFill>
                  <a:srgbClr val="414042"/>
                </a:solidFill>
                <a:latin typeface="Trebuchet MS" pitchFamily="34" charset="0"/>
                <a:cs typeface="Arial" charset="0"/>
              </a:rPr>
              <a:t>1-800-926-7926</a:t>
            </a:r>
          </a:p>
          <a:p>
            <a:pPr eaLnBrk="1" hangingPunct="1">
              <a:buFont typeface="Arial" charset="0"/>
              <a:buNone/>
              <a:defRPr/>
            </a:pPr>
            <a:r>
              <a:rPr lang="en-US" altLang="en-US" sz="1400" smtClean="0">
                <a:solidFill>
                  <a:srgbClr val="414042"/>
                </a:solidFill>
                <a:latin typeface="Trebuchet MS" pitchFamily="34" charset="0"/>
                <a:cs typeface="Arial" charset="0"/>
                <a:hlinkClick r:id="rId2"/>
              </a:rPr>
              <a:t>www.straffordpub.com</a:t>
            </a:r>
            <a:endParaRPr lang="en-US" altLang="en-US" sz="1400" smtClean="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C3645A7-A103-454E-BB38-E646724D6240}"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smtClean="0">
                <a:solidFill>
                  <a:srgbClr val="004B8D"/>
                </a:solidFill>
                <a:latin typeface="Adobe Garamond Pro" pitchFamily="18" charset="0"/>
              </a:rPr>
              <a:t>Tell us how we did!</a:t>
            </a:r>
          </a:p>
        </p:txBody>
      </p:sp>
      <p:grpSp>
        <p:nvGrpSpPr>
          <p:cNvPr id="3" name="Group 11"/>
          <p:cNvGrpSpPr>
            <a:grpSpLocks/>
          </p:cNvGrpSpPr>
          <p:nvPr userDrawn="1"/>
        </p:nvGrpSpPr>
        <p:grpSpPr bwMode="auto">
          <a:xfrm>
            <a:off x="5029200" y="1247775"/>
            <a:ext cx="3352800" cy="3476625"/>
            <a:chOff x="4572000" y="1248203"/>
            <a:chExt cx="3352800" cy="3476197"/>
          </a:xfrm>
        </p:grpSpPr>
        <p:sp>
          <p:nvSpPr>
            <p:cNvPr id="4" name="Left Brace 3"/>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p:cNvSpPr txBox="1">
              <a:spLocks noChangeArrowheads="1"/>
            </p:cNvSpPr>
            <p:nvPr userDrawn="1"/>
          </p:nvSpPr>
          <p:spPr bwMode="auto">
            <a:xfrm>
              <a:off x="5257800" y="2114871"/>
              <a:ext cx="2667000" cy="1725401"/>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smtClean="0">
                  <a:solidFill>
                    <a:srgbClr val="414042"/>
                  </a:solidFill>
                  <a:latin typeface="Trebuchet MS" pitchFamily="34" charset="0"/>
                  <a:cs typeface="Arial" charset="0"/>
                </a:rPr>
                <a:t>Look for our 'Thank You' email (which you should receive within 24 hours) for details and a link to the program survey and attendance attestation.</a:t>
              </a:r>
              <a:endParaRPr lang="en-US" altLang="en-US" sz="2000" dirty="0" smtClean="0">
                <a:solidFill>
                  <a:srgbClr val="414042"/>
                </a:solidFill>
              </a:endParaRPr>
            </a:p>
          </p:txBody>
        </p:sp>
      </p:grpSp>
      <p:sp>
        <p:nvSpPr>
          <p:cNvPr id="6" name="Slide Number Placeholder 2"/>
          <p:cNvSpPr>
            <a:spLocks noGrp="1"/>
          </p:cNvSpPr>
          <p:nvPr>
            <p:ph type="sldNum" sz="quarter" idx="10"/>
          </p:nvPr>
        </p:nvSpPr>
        <p:spPr/>
        <p:txBody>
          <a:bodyPr/>
          <a:lstStyle>
            <a:lvl1pPr>
              <a:defRPr/>
            </a:lvl1pPr>
          </a:lstStyle>
          <a:p>
            <a:pPr>
              <a:defRPr/>
            </a:pPr>
            <a:fld id="{7A0D995B-11B5-47AC-ACA5-10107DC2BF6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0"/>
          </p:nvPr>
        </p:nvSpPr>
        <p:spPr/>
        <p:txBody>
          <a:bodyPr/>
          <a:lstStyle>
            <a:lvl1pPr>
              <a:defRPr>
                <a:solidFill>
                  <a:srgbClr val="414042"/>
                </a:solidFill>
              </a:defRPr>
            </a:lvl1pPr>
          </a:lstStyle>
          <a:p>
            <a:pPr>
              <a:defRPr/>
            </a:pPr>
            <a:fld id="{0B154DD8-C80D-4CAF-BC00-CC2FB914B94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smtClean="0"/>
              <a:t>Click to edit Master text styles</a:t>
            </a:r>
          </a:p>
          <a:p>
            <a:pPr lvl="1"/>
            <a:r>
              <a:rPr lang="en-US" dirty="0" smtClean="0"/>
              <a:t>Second level</a:t>
            </a:r>
          </a:p>
          <a:p>
            <a:pPr lvl="1"/>
            <a:r>
              <a:rPr lang="en-US" dirty="0" smtClean="0"/>
              <a:t>Third level</a:t>
            </a:r>
          </a:p>
          <a:p>
            <a:pPr lvl="2"/>
            <a:r>
              <a:rPr lang="en-US" dirty="0" smtClean="0"/>
              <a:t>Fourth level</a:t>
            </a:r>
          </a:p>
          <a:p>
            <a:pPr lvl="3"/>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0B09F43-60B6-4604-9B48-27D06130231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smtClean="0">
                <a:solidFill>
                  <a:srgbClr val="004B8D"/>
                </a:solidFill>
                <a:latin typeface="Adobe Garamond Pro" pitchFamily="18" charset="0"/>
              </a:rPr>
              <a:t>Tell us how we did!</a:t>
            </a:r>
          </a:p>
        </p:txBody>
      </p:sp>
      <p:grpSp>
        <p:nvGrpSpPr>
          <p:cNvPr id="3" name="Group 11"/>
          <p:cNvGrpSpPr>
            <a:grpSpLocks/>
          </p:cNvGrpSpPr>
          <p:nvPr userDrawn="1"/>
        </p:nvGrpSpPr>
        <p:grpSpPr bwMode="auto">
          <a:xfrm>
            <a:off x="5029200" y="1247775"/>
            <a:ext cx="3352800" cy="3476625"/>
            <a:chOff x="4572000" y="1248203"/>
            <a:chExt cx="3352800" cy="3476197"/>
          </a:xfrm>
        </p:grpSpPr>
        <p:sp>
          <p:nvSpPr>
            <p:cNvPr id="4" name="Left Brace 3"/>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p:cNvSpPr txBox="1">
              <a:spLocks noChangeArrowheads="1"/>
            </p:cNvSpPr>
            <p:nvPr userDrawn="1"/>
          </p:nvSpPr>
          <p:spPr bwMode="auto">
            <a:xfrm>
              <a:off x="5257800" y="1916459"/>
              <a:ext cx="2667000" cy="2122226"/>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sz="1600" dirty="0" smtClean="0">
                  <a:solidFill>
                    <a:srgbClr val="414042"/>
                  </a:solidFill>
                  <a:latin typeface="Trebuchet MS" pitchFamily="34" charset="0"/>
                  <a:cs typeface="Arial" charset="0"/>
                </a:rPr>
                <a:t>Please complete a brief survey of this program.</a:t>
              </a:r>
            </a:p>
            <a:p>
              <a:pPr>
                <a:lnSpc>
                  <a:spcPct val="112000"/>
                </a:lnSpc>
                <a:spcBef>
                  <a:spcPct val="20000"/>
                </a:spcBef>
                <a:buClr>
                  <a:srgbClr val="004B8D"/>
                </a:buClr>
                <a:buFont typeface="Arial" charset="0"/>
                <a:buNone/>
                <a:defRPr/>
              </a:pPr>
              <a:endParaRPr lang="en-US" sz="1600" dirty="0" smtClean="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sz="1600" dirty="0" smtClean="0">
                  <a:solidFill>
                    <a:srgbClr val="414042"/>
                  </a:solidFill>
                  <a:latin typeface="Trebuchet MS" pitchFamily="34" charset="0"/>
                  <a:cs typeface="Arial" charset="0"/>
                </a:rPr>
                <a:t>Look for our 'Thank You' email (which you should receive shortly) for details and the survey link!</a:t>
              </a:r>
              <a:endParaRPr lang="en-US" sz="2000" dirty="0" smtClean="0"/>
            </a:p>
          </p:txBody>
        </p:sp>
      </p:grpSp>
      <p:sp>
        <p:nvSpPr>
          <p:cNvPr id="6" name="Slide Number Placeholder 2"/>
          <p:cNvSpPr>
            <a:spLocks noGrp="1"/>
          </p:cNvSpPr>
          <p:nvPr>
            <p:ph type="sldNum" sz="quarter" idx="10"/>
          </p:nvPr>
        </p:nvSpPr>
        <p:spPr/>
        <p:txBody>
          <a:bodyPr/>
          <a:lstStyle>
            <a:lvl1pPr>
              <a:defRPr/>
            </a:lvl1pPr>
          </a:lstStyle>
          <a:p>
            <a:pPr>
              <a:defRPr/>
            </a:pPr>
            <a:fld id="{1426A3E3-D082-4853-8415-AD710BAAE36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smtClean="0">
                <a:solidFill>
                  <a:srgbClr val="004B8D"/>
                </a:solidFill>
                <a:latin typeface="Adobe Garamond Pro" pitchFamily="18" charset="0"/>
              </a:rPr>
              <a:t>Q&amp;A</a:t>
            </a:r>
          </a:p>
        </p:txBody>
      </p:sp>
      <p:sp>
        <p:nvSpPr>
          <p:cNvPr id="4" name="TextBox 3"/>
          <p:cNvSpPr txBox="1">
            <a:spLocks noChangeArrowheads="1"/>
          </p:cNvSpPr>
          <p:nvPr userDrawn="1"/>
        </p:nvSpPr>
        <p:spPr bwMode="auto">
          <a:xfrm>
            <a:off x="685800" y="3505200"/>
            <a:ext cx="7772400" cy="622300"/>
          </a:xfrm>
          <a:prstGeom prst="rect">
            <a:avLst/>
          </a:prstGeom>
          <a:noFill/>
          <a:ln>
            <a:noFill/>
          </a:ln>
          <a:extLst/>
        </p:spPr>
        <p:txBody>
          <a:bodyPr>
            <a:spAutoFit/>
          </a:bodyPr>
          <a:lstStyle/>
          <a:p>
            <a:pPr>
              <a:lnSpc>
                <a:spcPct val="112000"/>
              </a:lnSpc>
              <a:buFont typeface="Arial" pitchFamily="34" charset="0"/>
              <a:buNone/>
              <a:defRPr/>
            </a:pPr>
            <a:r>
              <a:rPr lang="en-US" sz="1600">
                <a:solidFill>
                  <a:srgbClr val="414042"/>
                </a:solidFill>
                <a:latin typeface="Trebuchet MS" pitchFamily="34" charset="0"/>
                <a:cs typeface="Arial" pitchFamily="34" charset="0"/>
              </a:rPr>
              <a:t>To ask a question from your touchtone phone, press *1. </a:t>
            </a:r>
          </a:p>
          <a:p>
            <a:pPr>
              <a:lnSpc>
                <a:spcPct val="112000"/>
              </a:lnSpc>
              <a:buFont typeface="Arial" pitchFamily="34" charset="0"/>
              <a:buNone/>
              <a:defRPr/>
            </a:pPr>
            <a:r>
              <a:rPr lang="en-US" sz="1600">
                <a:solidFill>
                  <a:srgbClr val="414042"/>
                </a:solidFill>
                <a:latin typeface="Trebuchet MS" pitchFamily="34" charset="0"/>
                <a:cs typeface="Arial" pitchFamily="34" charset="0"/>
              </a:rPr>
              <a:t>To exit the queue, press *1 again. </a:t>
            </a:r>
            <a:endParaRPr lang="en-US" sz="1600">
              <a:solidFill>
                <a:srgbClr val="414042"/>
              </a:solidFill>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129A0C7-F0D7-41A7-A8FE-DE78A633BA7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smtClean="0">
                <a:solidFill>
                  <a:srgbClr val="004B8D"/>
                </a:solidFill>
                <a:latin typeface="Adobe Garamond Pro" pitchFamily="18" charset="0"/>
              </a:rPr>
              <a:t>Thanks.</a:t>
            </a:r>
          </a:p>
        </p:txBody>
      </p:sp>
      <p:sp>
        <p:nvSpPr>
          <p:cNvPr id="4" name="TextBox 3"/>
          <p:cNvSpPr txBox="1">
            <a:spLocks noChangeArrowheads="1"/>
          </p:cNvSpPr>
          <p:nvPr userDrawn="1"/>
        </p:nvSpPr>
        <p:spPr bwMode="auto">
          <a:xfrm>
            <a:off x="685800" y="4876800"/>
            <a:ext cx="7772400" cy="738188"/>
          </a:xfrm>
          <a:prstGeom prst="rect">
            <a:avLst/>
          </a:prstGeom>
          <a:noFill/>
          <a:ln>
            <a:noFill/>
          </a:ln>
          <a:extLst/>
        </p:spPr>
        <p:txBody>
          <a:bodyPr>
            <a:spAutoFit/>
          </a:bodyPr>
          <a:lstStyle/>
          <a:p>
            <a:pPr>
              <a:buFont typeface="Arial" pitchFamily="34" charset="0"/>
              <a:buNone/>
              <a:defRPr/>
            </a:pPr>
            <a:r>
              <a:rPr lang="en-US" sz="1400">
                <a:solidFill>
                  <a:srgbClr val="414042"/>
                </a:solidFill>
                <a:latin typeface="Trebuchet MS" pitchFamily="34" charset="0"/>
                <a:cs typeface="Arial" pitchFamily="34" charset="0"/>
              </a:rPr>
              <a:t>Strafford Publications, Inc.</a:t>
            </a:r>
          </a:p>
          <a:p>
            <a:pPr>
              <a:buFont typeface="Arial" pitchFamily="34" charset="0"/>
              <a:buNone/>
              <a:defRPr/>
            </a:pPr>
            <a:r>
              <a:rPr lang="en-US" sz="1400">
                <a:solidFill>
                  <a:srgbClr val="414042"/>
                </a:solidFill>
                <a:latin typeface="Trebuchet MS" pitchFamily="34" charset="0"/>
                <a:cs typeface="Arial" pitchFamily="34" charset="0"/>
              </a:rPr>
              <a:t>1-800-926-7926</a:t>
            </a:r>
          </a:p>
          <a:p>
            <a:pPr>
              <a:buFont typeface="Arial" pitchFamily="34" charset="0"/>
              <a:buNone/>
              <a:defRPr/>
            </a:pPr>
            <a:r>
              <a:rPr lang="en-US" sz="1400">
                <a:solidFill>
                  <a:srgbClr val="414042"/>
                </a:solidFill>
                <a:latin typeface="Trebuchet MS" pitchFamily="34" charset="0"/>
                <a:cs typeface="Arial" pitchFamily="34" charset="0"/>
                <a:hlinkClick r:id="rId2"/>
              </a:rPr>
              <a:t>www.straffordpub.com</a:t>
            </a:r>
            <a:endParaRPr lang="en-US" sz="1400">
              <a:solidFill>
                <a:srgbClr val="414042"/>
              </a:solidFill>
              <a:latin typeface="Trebuchet MS" pitchFamily="34" charset="0"/>
              <a:cs typeface="Arial" pitchFamily="34"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00F434B-FD96-4DBC-972C-07F7E3B9C7F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smtClean="0">
                <a:solidFill>
                  <a:srgbClr val="004B8D"/>
                </a:solidFill>
                <a:latin typeface="Adobe Garamond Pro" pitchFamily="18" charset="0"/>
              </a:rPr>
              <a:t>Tell us how we did!</a:t>
            </a:r>
          </a:p>
        </p:txBody>
      </p:sp>
      <p:grpSp>
        <p:nvGrpSpPr>
          <p:cNvPr id="3" name="Group 11"/>
          <p:cNvGrpSpPr>
            <a:grpSpLocks/>
          </p:cNvGrpSpPr>
          <p:nvPr userDrawn="1"/>
        </p:nvGrpSpPr>
        <p:grpSpPr bwMode="auto">
          <a:xfrm>
            <a:off x="5029200" y="1247775"/>
            <a:ext cx="3352800" cy="3476625"/>
            <a:chOff x="4572000" y="1248203"/>
            <a:chExt cx="3352800" cy="3476197"/>
          </a:xfrm>
        </p:grpSpPr>
        <p:sp>
          <p:nvSpPr>
            <p:cNvPr id="4" name="Left Brace 3"/>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srgbClr val="004B8D"/>
                </a:solidFill>
              </a:endParaRPr>
            </a:p>
          </p:txBody>
        </p:sp>
        <p:sp>
          <p:nvSpPr>
            <p:cNvPr id="5" name="TextBox 4"/>
            <p:cNvSpPr txBox="1">
              <a:spLocks noChangeArrowheads="1"/>
            </p:cNvSpPr>
            <p:nvPr userDrawn="1"/>
          </p:nvSpPr>
          <p:spPr bwMode="auto">
            <a:xfrm>
              <a:off x="5257800" y="1916459"/>
              <a:ext cx="2667000" cy="2122226"/>
            </a:xfrm>
            <a:prstGeom prst="rect">
              <a:avLst/>
            </a:prstGeom>
            <a:noFill/>
            <a:ln>
              <a:noFill/>
            </a:ln>
            <a:extLst/>
          </p:spPr>
          <p:txBody>
            <a:bodyPr anchor="ctr">
              <a:spAutoFit/>
            </a:bodyPr>
            <a:lstStyle/>
            <a:p>
              <a:pPr eaLnBrk="0" hangingPunct="0">
                <a:lnSpc>
                  <a:spcPct val="112000"/>
                </a:lnSpc>
                <a:spcBef>
                  <a:spcPct val="20000"/>
                </a:spcBef>
                <a:buClr>
                  <a:srgbClr val="004B8D"/>
                </a:buClr>
                <a:buFont typeface="Arial" pitchFamily="34" charset="0"/>
                <a:buNone/>
                <a:defRPr/>
              </a:pPr>
              <a:r>
                <a:rPr lang="en-US" sz="1600">
                  <a:solidFill>
                    <a:srgbClr val="414042"/>
                  </a:solidFill>
                  <a:latin typeface="Trebuchet MS" pitchFamily="34" charset="0"/>
                  <a:cs typeface="Arial" pitchFamily="34" charset="0"/>
                </a:rPr>
                <a:t>Please complete a brief survey of this program.</a:t>
              </a:r>
            </a:p>
            <a:p>
              <a:pPr eaLnBrk="0" hangingPunct="0">
                <a:lnSpc>
                  <a:spcPct val="112000"/>
                </a:lnSpc>
                <a:spcBef>
                  <a:spcPct val="20000"/>
                </a:spcBef>
                <a:buClr>
                  <a:srgbClr val="004B8D"/>
                </a:buClr>
                <a:buFont typeface="Arial" pitchFamily="34" charset="0"/>
                <a:buNone/>
                <a:defRPr/>
              </a:pPr>
              <a:endParaRPr lang="en-US" sz="1600">
                <a:solidFill>
                  <a:srgbClr val="414042"/>
                </a:solidFill>
                <a:latin typeface="Trebuchet MS" pitchFamily="34" charset="0"/>
                <a:cs typeface="Arial" pitchFamily="34" charset="0"/>
              </a:endParaRPr>
            </a:p>
            <a:p>
              <a:pPr eaLnBrk="0" hangingPunct="0">
                <a:lnSpc>
                  <a:spcPct val="112000"/>
                </a:lnSpc>
                <a:spcBef>
                  <a:spcPct val="20000"/>
                </a:spcBef>
                <a:buClr>
                  <a:srgbClr val="004B8D"/>
                </a:buClr>
                <a:buFont typeface="Arial" pitchFamily="34" charset="0"/>
                <a:buNone/>
                <a:defRPr/>
              </a:pPr>
              <a:r>
                <a:rPr lang="en-US" sz="1600">
                  <a:solidFill>
                    <a:srgbClr val="414042"/>
                  </a:solidFill>
                  <a:latin typeface="Trebuchet MS" pitchFamily="34" charset="0"/>
                  <a:cs typeface="Arial" pitchFamily="34" charset="0"/>
                </a:rPr>
                <a:t>Look for our 'Thank You' email (which you should receive shortly) for details and the survey link!</a:t>
              </a:r>
              <a:endParaRPr lang="en-US" sz="2000">
                <a:solidFill>
                  <a:srgbClr val="414042"/>
                </a:solidFill>
              </a:endParaRPr>
            </a:p>
          </p:txBody>
        </p:sp>
      </p:grpSp>
      <p:sp>
        <p:nvSpPr>
          <p:cNvPr id="6" name="Slide Number Placeholder 2"/>
          <p:cNvSpPr>
            <a:spLocks noGrp="1"/>
          </p:cNvSpPr>
          <p:nvPr>
            <p:ph type="sldNum" sz="quarter" idx="10"/>
          </p:nvPr>
        </p:nvSpPr>
        <p:spPr/>
        <p:txBody>
          <a:bodyPr/>
          <a:lstStyle>
            <a:lvl1pPr>
              <a:defRPr/>
            </a:lvl1pPr>
          </a:lstStyle>
          <a:p>
            <a:pPr>
              <a:defRPr/>
            </a:pPr>
            <a:fld id="{A935BDB3-418F-43F6-98D3-F5E78C99EB5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0"/>
          </p:nvPr>
        </p:nvSpPr>
        <p:spPr/>
        <p:txBody>
          <a:bodyPr/>
          <a:lstStyle>
            <a:lvl1pPr>
              <a:defRPr>
                <a:solidFill>
                  <a:srgbClr val="414042"/>
                </a:solidFill>
              </a:defRPr>
            </a:lvl1pPr>
          </a:lstStyle>
          <a:p>
            <a:pPr>
              <a:defRPr/>
            </a:pPr>
            <a:fld id="{B32922F5-8BBA-45F5-AEF4-505E2B01AA2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smtClean="0"/>
              <a:t>Click to edit Master text styles</a:t>
            </a:r>
          </a:p>
          <a:p>
            <a:pPr lvl="1"/>
            <a:r>
              <a:rPr lang="en-US" dirty="0" smtClean="0"/>
              <a:t>Second level</a:t>
            </a:r>
          </a:p>
          <a:p>
            <a:pPr lvl="1"/>
            <a:r>
              <a:rPr lang="en-US" dirty="0" smtClean="0"/>
              <a:t>Third level</a:t>
            </a:r>
          </a:p>
          <a:p>
            <a:pPr lvl="2"/>
            <a:r>
              <a:rPr lang="en-US" dirty="0" smtClean="0"/>
              <a:t>Fourth level</a:t>
            </a:r>
          </a:p>
          <a:p>
            <a:pPr lvl="3"/>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54F52256-A1B9-4DC5-BA88-9EE39AB4CE2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accent1"/>
            </a:gs>
            <a:gs pos="100000">
              <a:schemeClr val="tx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6713" y="2178030"/>
            <a:ext cx="6876200" cy="553998"/>
          </a:xfrm>
        </p:spPr>
        <p:txBody>
          <a:bodyPr wrap="square" lIns="0" tIns="0" rIns="0" bIns="0" anchor="b" anchorCtr="0">
            <a:spAutoFit/>
          </a:bodyPr>
          <a:lstStyle>
            <a:lvl1pPr algn="l">
              <a:lnSpc>
                <a:spcPct val="100000"/>
              </a:lnSpc>
              <a:defRPr sz="3600" b="1">
                <a:solidFill>
                  <a:schemeClr val="bg1"/>
                </a:solidFill>
                <a:latin typeface="+mj-lt"/>
                <a:cs typeface="Arial"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66713" y="2788920"/>
            <a:ext cx="6876200" cy="1280160"/>
          </a:xfrm>
        </p:spPr>
        <p:txBody>
          <a:bodyPr wrap="square" lIns="0" tIns="0" rIns="0" bIns="0">
            <a:noAutofit/>
          </a:bodyPr>
          <a:lstStyle>
            <a:lvl1pPr marL="0" indent="0" algn="l">
              <a:lnSpc>
                <a:spcPct val="90000"/>
              </a:lnSpc>
              <a:spcBef>
                <a:spcPct val="0"/>
              </a:spcBef>
              <a:buNone/>
              <a:defRPr sz="3600" b="0">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6" name="Date Placeholder 5"/>
          <p:cNvSpPr>
            <a:spLocks noGrp="1"/>
          </p:cNvSpPr>
          <p:nvPr>
            <p:ph type="dt" sz="half" idx="10"/>
          </p:nvPr>
        </p:nvSpPr>
        <p:spPr>
          <a:xfrm>
            <a:off x="366713" y="4466951"/>
            <a:ext cx="1620000" cy="161583"/>
          </a:xfrm>
        </p:spPr>
        <p:txBody>
          <a:bodyPr/>
          <a:lstStyle>
            <a:lvl1pPr>
              <a:defRPr sz="1050" b="1">
                <a:solidFill>
                  <a:schemeClr val="bg1"/>
                </a:solidFill>
              </a:defRPr>
            </a:lvl1pPr>
          </a:lstStyle>
          <a:p>
            <a:r>
              <a:rPr lang="en-US">
                <a:solidFill>
                  <a:srgbClr val="FFFFFF"/>
                </a:solidFill>
              </a:rPr>
              <a:t>Month Day, Year</a:t>
            </a:r>
            <a:endParaRPr lang="en-GB">
              <a:solidFill>
                <a:srgbClr val="FFFFFF"/>
              </a:solidFill>
            </a:endParaRPr>
          </a:p>
        </p:txBody>
      </p:sp>
      <p:sp>
        <p:nvSpPr>
          <p:cNvPr id="5" name="Footer Placeholder 4"/>
          <p:cNvSpPr>
            <a:spLocks noGrp="1"/>
          </p:cNvSpPr>
          <p:nvPr>
            <p:ph type="ftr" sz="quarter" idx="12"/>
          </p:nvPr>
        </p:nvSpPr>
        <p:spPr>
          <a:xfrm>
            <a:off x="366713" y="6858692"/>
            <a:ext cx="2160000" cy="144000"/>
          </a:xfrm>
        </p:spPr>
        <p:txBody>
          <a:bodyPr/>
          <a:lstStyle>
            <a:lvl1pPr>
              <a:defRPr>
                <a:solidFill>
                  <a:schemeClr val="bg1"/>
                </a:solidFill>
              </a:defRPr>
            </a:lvl1pPr>
          </a:lstStyle>
          <a:p>
            <a:r>
              <a:rPr lang="en-GB">
                <a:solidFill>
                  <a:srgbClr val="FFFFFF"/>
                </a:solidFill>
              </a:rPr>
              <a:t>Footer or alternate date</a:t>
            </a:r>
          </a:p>
        </p:txBody>
      </p:sp>
      <p:sp>
        <p:nvSpPr>
          <p:cNvPr id="7" name="Slide Number Placeholder 6"/>
          <p:cNvSpPr>
            <a:spLocks noGrp="1"/>
          </p:cNvSpPr>
          <p:nvPr>
            <p:ph type="sldNum" sz="quarter" idx="13"/>
          </p:nvPr>
        </p:nvSpPr>
        <p:spPr>
          <a:xfrm>
            <a:off x="8631700" y="6858000"/>
            <a:ext cx="144000" cy="144000"/>
          </a:xfrm>
        </p:spPr>
        <p:txBody>
          <a:bodyPr/>
          <a:lstStyle>
            <a:lvl1pPr>
              <a:defRPr>
                <a:solidFill>
                  <a:schemeClr val="bg1"/>
                </a:solidFill>
              </a:defRPr>
            </a:lvl1pPr>
          </a:lstStyle>
          <a:p>
            <a:fld id="{D34DACC3-9742-4940-92E6-4CAB853A3218}" type="slidenum">
              <a:rPr lang="en-GB" smtClean="0">
                <a:solidFill>
                  <a:srgbClr val="FFFFFF"/>
                </a:solidFill>
              </a:rPr>
              <a:pPr/>
              <a:t>‹#›</a:t>
            </a:fld>
            <a:endParaRPr lang="en-GB">
              <a:solidFill>
                <a:srgbClr val="FFFFFF"/>
              </a:solidFill>
            </a:endParaRPr>
          </a:p>
        </p:txBody>
      </p:sp>
    </p:spTree>
    <p:extLst>
      <p:ext uri="{BB962C8B-B14F-4D97-AF65-F5344CB8AC3E}">
        <p14:creationId xmlns="" xmlns:p14="http://schemas.microsoft.com/office/powerpoint/2010/main" val="298045245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6713" y="1600200"/>
            <a:ext cx="8408987"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Date Placeholder 11"/>
          <p:cNvSpPr>
            <a:spLocks noGrp="1"/>
          </p:cNvSpPr>
          <p:nvPr>
            <p:ph type="dt" sz="half" idx="14"/>
          </p:nvPr>
        </p:nvSpPr>
        <p:spPr/>
        <p:txBody>
          <a:bodyPr/>
          <a:lstStyle/>
          <a:p>
            <a:r>
              <a:rPr lang="en-US">
                <a:solidFill>
                  <a:srgbClr val="565A5C"/>
                </a:solidFill>
              </a:rPr>
              <a:t>Month Day, Year</a:t>
            </a:r>
            <a:endParaRPr lang="en-GB">
              <a:solidFill>
                <a:srgbClr val="565A5C"/>
              </a:solidFill>
            </a:endParaRPr>
          </a:p>
        </p:txBody>
      </p:sp>
      <p:sp>
        <p:nvSpPr>
          <p:cNvPr id="14" name="Slide Number Placeholder 13"/>
          <p:cNvSpPr>
            <a:spLocks noGrp="1"/>
          </p:cNvSpPr>
          <p:nvPr>
            <p:ph type="sldNum" sz="quarter" idx="16"/>
          </p:nvPr>
        </p:nvSpPr>
        <p:spPr/>
        <p:txBody>
          <a:bodyPr/>
          <a:lstStyle/>
          <a:p>
            <a:fld id="{D34DACC3-9742-4940-92E6-4CAB853A3218}" type="slidenum">
              <a:rPr lang="en-GB" smtClean="0">
                <a:solidFill>
                  <a:srgbClr val="565A5C"/>
                </a:solidFill>
              </a:rPr>
              <a:pPr/>
              <a:t>‹#›</a:t>
            </a:fld>
            <a:endParaRPr lang="en-GB">
              <a:solidFill>
                <a:srgbClr val="565A5C"/>
              </a:solidFill>
            </a:endParaRPr>
          </a:p>
        </p:txBody>
      </p:sp>
      <p:sp>
        <p:nvSpPr>
          <p:cNvPr id="3" name="Title 2"/>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18"/>
          </p:nvPr>
        </p:nvSpPr>
        <p:spPr/>
        <p:txBody>
          <a:bodyPr/>
          <a:lstStyle/>
          <a:p>
            <a:r>
              <a:rPr lang="en-GB">
                <a:solidFill>
                  <a:srgbClr val="565A5C"/>
                </a:solidFill>
              </a:rPr>
              <a:t>Footer or alternate date</a:t>
            </a:r>
          </a:p>
        </p:txBody>
      </p:sp>
    </p:spTree>
    <p:extLst>
      <p:ext uri="{BB962C8B-B14F-4D97-AF65-F5344CB8AC3E}">
        <p14:creationId xmlns="" xmlns:p14="http://schemas.microsoft.com/office/powerpoint/2010/main" val="58252334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6713" y="1600200"/>
            <a:ext cx="8408987"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Title 2"/>
          <p:cNvSpPr>
            <a:spLocks noGrp="1"/>
          </p:cNvSpPr>
          <p:nvPr>
            <p:ph type="title"/>
          </p:nvPr>
        </p:nvSpPr>
        <p:spPr/>
        <p:txBody>
          <a:bodyPr/>
          <a:lstStyle/>
          <a:p>
            <a:r>
              <a:rPr lang="en-US" noProof="0"/>
              <a:t>Click to edit Master title style</a:t>
            </a:r>
            <a:endParaRPr lang="en-GB" noProof="0"/>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a:t>Click to add subtitle</a:t>
            </a:r>
          </a:p>
        </p:txBody>
      </p:sp>
    </p:spTree>
    <p:extLst>
      <p:ext uri="{BB962C8B-B14F-4D97-AF65-F5344CB8AC3E}">
        <p14:creationId xmlns="" xmlns:p14="http://schemas.microsoft.com/office/powerpoint/2010/main" val="203741607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603375"/>
            <a:ext cx="4040187"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737100" y="1603375"/>
            <a:ext cx="40385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p>
            <a:r>
              <a:rPr lang="en-US">
                <a:solidFill>
                  <a:srgbClr val="565A5C"/>
                </a:solidFill>
              </a:rPr>
              <a:t>Month Day, Year</a:t>
            </a:r>
            <a:endParaRPr lang="en-GB">
              <a:solidFill>
                <a:srgbClr val="565A5C"/>
              </a:solidFill>
            </a:endParaRPr>
          </a:p>
        </p:txBody>
      </p:sp>
      <p:sp>
        <p:nvSpPr>
          <p:cNvPr id="7" name="Slide Number Placeholder 6"/>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a:solidFill>
                <a:srgbClr val="565A5C"/>
              </a:solidFill>
            </a:endParaRPr>
          </a:p>
        </p:txBody>
      </p:sp>
      <p:sp>
        <p:nvSpPr>
          <p:cNvPr id="6" name="Title 5"/>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15"/>
          </p:nvPr>
        </p:nvSpPr>
        <p:spPr/>
        <p:txBody>
          <a:bodyPr/>
          <a:lstStyle/>
          <a:p>
            <a:r>
              <a:rPr lang="en-GB">
                <a:solidFill>
                  <a:srgbClr val="565A5C"/>
                </a:solidFill>
              </a:rPr>
              <a:t>Footer or alternate date</a:t>
            </a:r>
          </a:p>
        </p:txBody>
      </p:sp>
    </p:spTree>
    <p:extLst>
      <p:ext uri="{BB962C8B-B14F-4D97-AF65-F5344CB8AC3E}">
        <p14:creationId xmlns="" xmlns:p14="http://schemas.microsoft.com/office/powerpoint/2010/main" val="148047058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603375"/>
            <a:ext cx="4040187"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737100" y="1603375"/>
            <a:ext cx="40385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p>
            <a:r>
              <a:rPr lang="en-US">
                <a:solidFill>
                  <a:srgbClr val="565A5C"/>
                </a:solidFill>
              </a:rPr>
              <a:t>Month Day, Year</a:t>
            </a:r>
            <a:endParaRPr lang="en-GB">
              <a:solidFill>
                <a:srgbClr val="565A5C"/>
              </a:solidFill>
            </a:endParaRPr>
          </a:p>
        </p:txBody>
      </p:sp>
      <p:sp>
        <p:nvSpPr>
          <p:cNvPr id="7" name="Slide Number Placeholder 6"/>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a:solidFill>
                <a:srgbClr val="565A5C"/>
              </a:solidFill>
            </a:endParaRPr>
          </a:p>
        </p:txBody>
      </p:sp>
      <p:sp>
        <p:nvSpPr>
          <p:cNvPr id="6" name="Title 5"/>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15"/>
          </p:nvPr>
        </p:nvSpPr>
        <p:spPr/>
        <p:txBody>
          <a:bodyPr/>
          <a:lstStyle/>
          <a:p>
            <a:r>
              <a:rPr lang="en-GB">
                <a:solidFill>
                  <a:srgbClr val="565A5C"/>
                </a:solidFill>
              </a:rPr>
              <a:t>Footer or alternate date</a:t>
            </a:r>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a:t>Click to add subtitle</a:t>
            </a:r>
          </a:p>
        </p:txBody>
      </p:sp>
    </p:spTree>
    <p:extLst>
      <p:ext uri="{BB962C8B-B14F-4D97-AF65-F5344CB8AC3E}">
        <p14:creationId xmlns="" xmlns:p14="http://schemas.microsoft.com/office/powerpoint/2010/main" val="9906018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0"/>
          </p:nvPr>
        </p:nvSpPr>
        <p:spPr/>
        <p:txBody>
          <a:bodyPr/>
          <a:lstStyle>
            <a:lvl1pPr>
              <a:defRPr>
                <a:solidFill>
                  <a:srgbClr val="414042"/>
                </a:solidFill>
              </a:defRPr>
            </a:lvl1pPr>
          </a:lstStyle>
          <a:p>
            <a:pPr>
              <a:defRPr/>
            </a:pPr>
            <a:fld id="{02A1DFDA-1EAA-442D-8E72-F688EFEA1E6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565A5C"/>
                </a:solidFill>
              </a:rPr>
              <a:t>Month Day, Year</a:t>
            </a:r>
            <a:endParaRPr lang="en-GB">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a:solidFill>
                <a:srgbClr val="565A5C"/>
              </a:solidFill>
            </a:endParaRPr>
          </a:p>
        </p:txBody>
      </p:sp>
      <p:sp>
        <p:nvSpPr>
          <p:cNvPr id="4" name="Title 3"/>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15"/>
          </p:nvPr>
        </p:nvSpPr>
        <p:spPr/>
        <p:txBody>
          <a:bodyPr/>
          <a:lstStyle/>
          <a:p>
            <a:r>
              <a:rPr lang="en-GB">
                <a:solidFill>
                  <a:srgbClr val="565A5C"/>
                </a:solidFill>
              </a:rPr>
              <a:t>Footer or alternate date</a:t>
            </a:r>
          </a:p>
        </p:txBody>
      </p:sp>
    </p:spTree>
    <p:extLst>
      <p:ext uri="{BB962C8B-B14F-4D97-AF65-F5344CB8AC3E}">
        <p14:creationId xmlns="" xmlns:p14="http://schemas.microsoft.com/office/powerpoint/2010/main" val="93725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565A5C"/>
                </a:solidFill>
              </a:rPr>
              <a:t>Month Day, Year</a:t>
            </a:r>
            <a:endParaRPr lang="en-GB">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a:solidFill>
                <a:srgbClr val="565A5C"/>
              </a:solidFill>
            </a:endParaRPr>
          </a:p>
        </p:txBody>
      </p:sp>
      <p:sp>
        <p:nvSpPr>
          <p:cNvPr id="4" name="Title 3"/>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15"/>
          </p:nvPr>
        </p:nvSpPr>
        <p:spPr/>
        <p:txBody>
          <a:bodyPr/>
          <a:lstStyle/>
          <a:p>
            <a:r>
              <a:rPr lang="en-GB">
                <a:solidFill>
                  <a:srgbClr val="565A5C"/>
                </a:solidFill>
              </a:rPr>
              <a:t>Footer or alternate date</a:t>
            </a:r>
          </a:p>
        </p:txBody>
      </p:sp>
      <p:sp>
        <p:nvSpPr>
          <p:cNvPr id="7"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a:t>Click to add subtitle</a:t>
            </a:r>
          </a:p>
        </p:txBody>
      </p:sp>
    </p:spTree>
    <p:extLst>
      <p:ext uri="{BB962C8B-B14F-4D97-AF65-F5344CB8AC3E}">
        <p14:creationId xmlns="" xmlns:p14="http://schemas.microsoft.com/office/powerpoint/2010/main" val="426442175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565A5C"/>
                </a:solidFill>
              </a:rPr>
              <a:t>Month Day, Year</a:t>
            </a:r>
            <a:endParaRPr lang="en-GB">
              <a:solidFill>
                <a:srgbClr val="565A5C"/>
              </a:solidFill>
            </a:endParaRPr>
          </a:p>
        </p:txBody>
      </p:sp>
      <p:sp>
        <p:nvSpPr>
          <p:cNvPr id="4" name="Slide Number Placeholder 3"/>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a:solidFill>
                <a:srgbClr val="565A5C"/>
              </a:solidFill>
            </a:endParaRPr>
          </a:p>
        </p:txBody>
      </p:sp>
      <p:sp>
        <p:nvSpPr>
          <p:cNvPr id="3" name="Footer Placeholder 2"/>
          <p:cNvSpPr>
            <a:spLocks noGrp="1"/>
          </p:cNvSpPr>
          <p:nvPr>
            <p:ph type="ftr" sz="quarter" idx="13"/>
          </p:nvPr>
        </p:nvSpPr>
        <p:spPr/>
        <p:txBody>
          <a:bodyPr/>
          <a:lstStyle/>
          <a:p>
            <a:r>
              <a:rPr lang="en-GB">
                <a:solidFill>
                  <a:srgbClr val="565A5C"/>
                </a:solidFill>
              </a:rPr>
              <a:t>Footer or alternate date</a:t>
            </a:r>
          </a:p>
        </p:txBody>
      </p:sp>
    </p:spTree>
    <p:extLst>
      <p:ext uri="{BB962C8B-B14F-4D97-AF65-F5344CB8AC3E}">
        <p14:creationId xmlns="" xmlns:p14="http://schemas.microsoft.com/office/powerpoint/2010/main" val="422273062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565A5C"/>
                </a:solidFill>
              </a:rPr>
              <a:t>Month Day, Year</a:t>
            </a:r>
            <a:endParaRPr lang="en-GB">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a:solidFill>
                <a:srgbClr val="565A5C"/>
              </a:solidFill>
            </a:endParaRPr>
          </a:p>
        </p:txBody>
      </p:sp>
      <p:sp>
        <p:nvSpPr>
          <p:cNvPr id="14" name="Text Placeholder 13"/>
          <p:cNvSpPr>
            <a:spLocks noGrp="1"/>
          </p:cNvSpPr>
          <p:nvPr>
            <p:ph type="body" sz="quarter" idx="14"/>
          </p:nvPr>
        </p:nvSpPr>
        <p:spPr>
          <a:xfrm>
            <a:off x="1490889" y="1568454"/>
            <a:ext cx="265176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a:t>Click to edit Master text styles</a:t>
            </a:r>
          </a:p>
          <a:p>
            <a:pPr lvl="1"/>
            <a:r>
              <a:rPr lang="en-US" noProof="0"/>
              <a:t>Second level</a:t>
            </a:r>
          </a:p>
          <a:p>
            <a:pPr lvl="2"/>
            <a:r>
              <a:rPr lang="en-US" noProof="0"/>
              <a:t>Third level</a:t>
            </a:r>
          </a:p>
        </p:txBody>
      </p:sp>
      <p:sp>
        <p:nvSpPr>
          <p:cNvPr id="16" name="Text Placeholder 15"/>
          <p:cNvSpPr>
            <a:spLocks noGrp="1"/>
          </p:cNvSpPr>
          <p:nvPr>
            <p:ph type="body" sz="quarter" idx="15"/>
          </p:nvPr>
        </p:nvSpPr>
        <p:spPr>
          <a:xfrm>
            <a:off x="1490889" y="2833435"/>
            <a:ext cx="265176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a:t>Click to edit Master text styles</a:t>
            </a:r>
          </a:p>
          <a:p>
            <a:pPr lvl="1"/>
            <a:r>
              <a:rPr lang="en-US" noProof="0"/>
              <a:t>Second level</a:t>
            </a:r>
          </a:p>
          <a:p>
            <a:pPr lvl="2"/>
            <a:r>
              <a:rPr lang="en-US" noProof="0"/>
              <a:t>Third level</a:t>
            </a:r>
          </a:p>
        </p:txBody>
      </p:sp>
      <p:sp>
        <p:nvSpPr>
          <p:cNvPr id="18" name="Text Placeholder 17"/>
          <p:cNvSpPr>
            <a:spLocks noGrp="1"/>
          </p:cNvSpPr>
          <p:nvPr>
            <p:ph type="body" sz="quarter" idx="16"/>
          </p:nvPr>
        </p:nvSpPr>
        <p:spPr>
          <a:xfrm>
            <a:off x="5842655" y="4139444"/>
            <a:ext cx="265176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a:t>Click to edit Master text styles</a:t>
            </a:r>
          </a:p>
          <a:p>
            <a:pPr lvl="1"/>
            <a:r>
              <a:rPr lang="en-US" noProof="0"/>
              <a:t>Second level</a:t>
            </a:r>
          </a:p>
          <a:p>
            <a:pPr lvl="2"/>
            <a:r>
              <a:rPr lang="en-US" noProof="0"/>
              <a:t>Third level</a:t>
            </a:r>
          </a:p>
        </p:txBody>
      </p:sp>
      <p:sp>
        <p:nvSpPr>
          <p:cNvPr id="20" name="Text Placeholder 19"/>
          <p:cNvSpPr>
            <a:spLocks noGrp="1"/>
          </p:cNvSpPr>
          <p:nvPr>
            <p:ph type="body" sz="quarter" idx="17"/>
          </p:nvPr>
        </p:nvSpPr>
        <p:spPr>
          <a:xfrm>
            <a:off x="5842655" y="1568454"/>
            <a:ext cx="265176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a:t>Click to edit Master text styles</a:t>
            </a:r>
          </a:p>
          <a:p>
            <a:pPr lvl="1"/>
            <a:r>
              <a:rPr lang="en-US" noProof="0"/>
              <a:t>Second level</a:t>
            </a:r>
          </a:p>
          <a:p>
            <a:pPr lvl="2"/>
            <a:r>
              <a:rPr lang="en-US" noProof="0"/>
              <a:t>Third level</a:t>
            </a:r>
          </a:p>
        </p:txBody>
      </p:sp>
      <p:sp>
        <p:nvSpPr>
          <p:cNvPr id="22" name="Text Placeholder 21"/>
          <p:cNvSpPr>
            <a:spLocks noGrp="1"/>
          </p:cNvSpPr>
          <p:nvPr>
            <p:ph type="body" sz="quarter" idx="18"/>
          </p:nvPr>
        </p:nvSpPr>
        <p:spPr>
          <a:xfrm>
            <a:off x="5842655" y="2833435"/>
            <a:ext cx="265176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buNone/>
              <a:defRPr sz="1100"/>
            </a:lvl4pPr>
            <a:lvl5pPr>
              <a:buNone/>
              <a:defRPr sz="1100"/>
            </a:lvl5pPr>
          </a:lstStyle>
          <a:p>
            <a:pPr lvl="0"/>
            <a:r>
              <a:rPr lang="en-US" noProof="0"/>
              <a:t>Click to edit Master text styles</a:t>
            </a:r>
          </a:p>
          <a:p>
            <a:pPr lvl="1"/>
            <a:r>
              <a:rPr lang="en-US" noProof="0"/>
              <a:t>Second level</a:t>
            </a:r>
          </a:p>
          <a:p>
            <a:pPr lvl="2"/>
            <a:r>
              <a:rPr lang="en-US" noProof="0"/>
              <a:t>Third level</a:t>
            </a:r>
          </a:p>
        </p:txBody>
      </p:sp>
      <p:sp>
        <p:nvSpPr>
          <p:cNvPr id="26" name="Picture Placeholder 25"/>
          <p:cNvSpPr>
            <a:spLocks noGrp="1"/>
          </p:cNvSpPr>
          <p:nvPr>
            <p:ph type="pic" sz="quarter" idx="20"/>
          </p:nvPr>
        </p:nvSpPr>
        <p:spPr>
          <a:xfrm>
            <a:off x="368300" y="1601788"/>
            <a:ext cx="960120" cy="957262"/>
          </a:xfrm>
          <a:solidFill>
            <a:schemeClr val="bg2"/>
          </a:solidFill>
        </p:spPr>
        <p:txBody>
          <a:bodyPr anchor="ctr" anchorCtr="1"/>
          <a:lstStyle>
            <a:lvl1pPr marL="0" indent="0" algn="ctr">
              <a:buNone/>
              <a:defRPr sz="1100">
                <a:solidFill>
                  <a:schemeClr val="bg2"/>
                </a:solidFill>
              </a:defRPr>
            </a:lvl1pPr>
          </a:lstStyle>
          <a:p>
            <a:r>
              <a:rPr lang="en-US" noProof="0"/>
              <a:t>Click icon to add picture</a:t>
            </a:r>
            <a:endParaRPr lang="en-GB" noProof="0"/>
          </a:p>
        </p:txBody>
      </p:sp>
      <p:sp>
        <p:nvSpPr>
          <p:cNvPr id="28" name="Picture Placeholder 27"/>
          <p:cNvSpPr>
            <a:spLocks noGrp="1"/>
          </p:cNvSpPr>
          <p:nvPr>
            <p:ph type="pic" sz="quarter" idx="21"/>
          </p:nvPr>
        </p:nvSpPr>
        <p:spPr>
          <a:xfrm>
            <a:off x="368300" y="2869187"/>
            <a:ext cx="960120" cy="960120"/>
          </a:xfrm>
          <a:solidFill>
            <a:schemeClr val="bg2"/>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0" name="Picture Placeholder 29"/>
          <p:cNvSpPr>
            <a:spLocks noGrp="1"/>
          </p:cNvSpPr>
          <p:nvPr>
            <p:ph type="pic" sz="quarter" idx="22"/>
          </p:nvPr>
        </p:nvSpPr>
        <p:spPr>
          <a:xfrm>
            <a:off x="368300" y="4139444"/>
            <a:ext cx="960120" cy="960120"/>
          </a:xfrm>
          <a:solidFill>
            <a:schemeClr val="bg2"/>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2" name="Picture Placeholder 31"/>
          <p:cNvSpPr>
            <a:spLocks noGrp="1"/>
          </p:cNvSpPr>
          <p:nvPr>
            <p:ph type="pic" sz="quarter" idx="23"/>
          </p:nvPr>
        </p:nvSpPr>
        <p:spPr>
          <a:xfrm>
            <a:off x="4737100" y="1601787"/>
            <a:ext cx="960120" cy="960120"/>
          </a:xfrm>
          <a:solidFill>
            <a:schemeClr val="bg2"/>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4" name="Picture Placeholder 33"/>
          <p:cNvSpPr>
            <a:spLocks noGrp="1"/>
          </p:cNvSpPr>
          <p:nvPr>
            <p:ph type="pic" sz="quarter" idx="24"/>
          </p:nvPr>
        </p:nvSpPr>
        <p:spPr>
          <a:xfrm>
            <a:off x="4737100" y="2870616"/>
            <a:ext cx="960120" cy="960120"/>
          </a:xfrm>
          <a:solidFill>
            <a:schemeClr val="bg2"/>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6" name="Picture Placeholder 35"/>
          <p:cNvSpPr>
            <a:spLocks noGrp="1"/>
          </p:cNvSpPr>
          <p:nvPr>
            <p:ph type="pic" sz="quarter" idx="25"/>
          </p:nvPr>
        </p:nvSpPr>
        <p:spPr>
          <a:xfrm>
            <a:off x="4737100" y="4139444"/>
            <a:ext cx="960120" cy="960120"/>
          </a:xfrm>
          <a:solidFill>
            <a:schemeClr val="bg2"/>
          </a:solidFill>
        </p:spPr>
        <p:txBody>
          <a:bodyPr anchor="ctr" anchorCtr="1"/>
          <a:lstStyle>
            <a:lvl1pPr marL="0" indent="0">
              <a:buNone/>
              <a:defRPr sz="1100">
                <a:solidFill>
                  <a:schemeClr val="bg2"/>
                </a:solidFill>
              </a:defRPr>
            </a:lvl1pPr>
          </a:lstStyle>
          <a:p>
            <a:r>
              <a:rPr lang="en-US" noProof="0"/>
              <a:t>Click icon to add picture</a:t>
            </a:r>
            <a:endParaRPr lang="en-GB" noProof="0"/>
          </a:p>
        </p:txBody>
      </p:sp>
      <p:sp>
        <p:nvSpPr>
          <p:cNvPr id="38" name="Text Placeholder 37"/>
          <p:cNvSpPr>
            <a:spLocks noGrp="1"/>
          </p:cNvSpPr>
          <p:nvPr>
            <p:ph type="body" sz="quarter" idx="26"/>
          </p:nvPr>
        </p:nvSpPr>
        <p:spPr>
          <a:xfrm>
            <a:off x="1490889" y="4106110"/>
            <a:ext cx="2651760"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noProof="0"/>
              <a:t>Click to edit Master text styles</a:t>
            </a:r>
          </a:p>
          <a:p>
            <a:pPr lvl="1"/>
            <a:r>
              <a:rPr lang="en-US" noProof="0"/>
              <a:t>Second level</a:t>
            </a:r>
          </a:p>
          <a:p>
            <a:pPr lvl="2"/>
            <a:r>
              <a:rPr lang="en-US" noProof="0"/>
              <a:t>Third level</a:t>
            </a:r>
          </a:p>
        </p:txBody>
      </p:sp>
      <p:sp>
        <p:nvSpPr>
          <p:cNvPr id="3" name="Title 2"/>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28"/>
          </p:nvPr>
        </p:nvSpPr>
        <p:spPr/>
        <p:txBody>
          <a:bodyPr/>
          <a:lstStyle/>
          <a:p>
            <a:r>
              <a:rPr lang="en-GB">
                <a:solidFill>
                  <a:srgbClr val="565A5C"/>
                </a:solidFill>
              </a:rPr>
              <a:t>Footer or alternate date</a:t>
            </a:r>
          </a:p>
        </p:txBody>
      </p:sp>
    </p:spTree>
    <p:extLst>
      <p:ext uri="{BB962C8B-B14F-4D97-AF65-F5344CB8AC3E}">
        <p14:creationId xmlns="" xmlns:p14="http://schemas.microsoft.com/office/powerpoint/2010/main" val="160236914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565A5C"/>
                </a:solidFill>
              </a:rPr>
              <a:t>Month Day, Year</a:t>
            </a:r>
            <a:endParaRPr lang="en-GB">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a:solidFill>
                <a:srgbClr val="565A5C"/>
              </a:solidFill>
            </a:endParaRPr>
          </a:p>
        </p:txBody>
      </p:sp>
      <p:sp>
        <p:nvSpPr>
          <p:cNvPr id="14" name="Text Placeholder 13"/>
          <p:cNvSpPr>
            <a:spLocks noGrp="1"/>
          </p:cNvSpPr>
          <p:nvPr>
            <p:ph type="body" sz="quarter" idx="14"/>
          </p:nvPr>
        </p:nvSpPr>
        <p:spPr>
          <a:xfrm>
            <a:off x="1490888" y="1568454"/>
            <a:ext cx="2916011" cy="960120"/>
          </a:xfrm>
        </p:spPr>
        <p:txBody>
          <a:bodyPr>
            <a:noAutofit/>
          </a:bodyPr>
          <a:lstStyle>
            <a:lvl1pPr marL="0" indent="0">
              <a:buNone/>
              <a:defRPr sz="1050" b="1">
                <a:solidFill>
                  <a:schemeClr val="accent2"/>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a:t>Click to edit Master text styles</a:t>
            </a:r>
          </a:p>
          <a:p>
            <a:pPr lvl="1"/>
            <a:r>
              <a:rPr lang="en-US" noProof="0"/>
              <a:t>Second level</a:t>
            </a:r>
          </a:p>
          <a:p>
            <a:pPr lvl="2"/>
            <a:r>
              <a:rPr lang="en-US" noProof="0"/>
              <a:t>Third level</a:t>
            </a:r>
          </a:p>
        </p:txBody>
      </p:sp>
      <p:sp>
        <p:nvSpPr>
          <p:cNvPr id="26" name="Picture Placeholder 25"/>
          <p:cNvSpPr>
            <a:spLocks noGrp="1"/>
          </p:cNvSpPr>
          <p:nvPr>
            <p:ph type="pic" sz="quarter" idx="20"/>
          </p:nvPr>
        </p:nvSpPr>
        <p:spPr>
          <a:xfrm>
            <a:off x="368300" y="1601788"/>
            <a:ext cx="960120" cy="957262"/>
          </a:xfrm>
          <a:solidFill>
            <a:schemeClr val="bg2"/>
          </a:solidFill>
        </p:spPr>
        <p:txBody>
          <a:bodyPr anchor="ctr" anchorCtr="1"/>
          <a:lstStyle>
            <a:lvl1pPr marL="0" indent="0" algn="ctr">
              <a:buNone/>
              <a:defRPr sz="1100">
                <a:solidFill>
                  <a:schemeClr val="bg2"/>
                </a:solidFill>
              </a:defRPr>
            </a:lvl1pPr>
          </a:lstStyle>
          <a:p>
            <a:r>
              <a:rPr lang="en-US" noProof="0"/>
              <a:t>Click icon to add picture</a:t>
            </a:r>
            <a:endParaRPr lang="en-GB" noProof="0"/>
          </a:p>
        </p:txBody>
      </p:sp>
      <p:sp>
        <p:nvSpPr>
          <p:cNvPr id="21" name="Text Placeholder 20"/>
          <p:cNvSpPr>
            <a:spLocks noGrp="1"/>
          </p:cNvSpPr>
          <p:nvPr>
            <p:ph type="body" sz="quarter" idx="21"/>
          </p:nvPr>
        </p:nvSpPr>
        <p:spPr>
          <a:xfrm>
            <a:off x="366712" y="2791375"/>
            <a:ext cx="4040187" cy="3383999"/>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4" name="Text Placeholder 23"/>
          <p:cNvSpPr>
            <a:spLocks noGrp="1"/>
          </p:cNvSpPr>
          <p:nvPr>
            <p:ph type="body" sz="quarter" idx="22"/>
          </p:nvPr>
        </p:nvSpPr>
        <p:spPr>
          <a:xfrm>
            <a:off x="4737100" y="2791375"/>
            <a:ext cx="4038600" cy="3384000"/>
          </a:xfrm>
        </p:spPr>
        <p:txBody>
          <a:bodyPr/>
          <a:lstStyle>
            <a:lvl1pPr marL="115888" indent="-115888">
              <a:spcBef>
                <a:spcPts val="600"/>
              </a:spcBef>
              <a:buClr>
                <a:schemeClr val="tx1"/>
              </a:buClr>
              <a:defRPr sz="1050" b="0">
                <a:solidFill>
                  <a:srgbClr val="565A5C"/>
                </a:solidFill>
              </a:defRPr>
            </a:lvl1pPr>
            <a:lvl2pPr marL="230400" indent="-115200">
              <a:spcBef>
                <a:spcPts val="600"/>
              </a:spcBef>
              <a:defRPr sz="1050"/>
            </a:lvl2pPr>
            <a:lvl3pPr marL="345600" indent="-115200">
              <a:spcBef>
                <a:spcPts val="600"/>
              </a:spcBef>
              <a:defRPr sz="1050"/>
            </a:lvl3pPr>
            <a:lvl4pPr marL="460800" indent="-115200">
              <a:spcBef>
                <a:spcPts val="600"/>
              </a:spcBef>
              <a:defRPr sz="1050"/>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3" name="Title 2"/>
          <p:cNvSpPr>
            <a:spLocks noGrp="1"/>
          </p:cNvSpPr>
          <p:nvPr>
            <p:ph type="title"/>
          </p:nvPr>
        </p:nvSpPr>
        <p:spPr/>
        <p:txBody>
          <a:bodyPr/>
          <a:lstStyle/>
          <a:p>
            <a:r>
              <a:rPr lang="en-US" noProof="0"/>
              <a:t>Click to edit Master title style</a:t>
            </a:r>
            <a:endParaRPr lang="en-GB" noProof="0"/>
          </a:p>
        </p:txBody>
      </p:sp>
      <p:sp>
        <p:nvSpPr>
          <p:cNvPr id="2" name="Footer Placeholder 1"/>
          <p:cNvSpPr>
            <a:spLocks noGrp="1"/>
          </p:cNvSpPr>
          <p:nvPr>
            <p:ph type="ftr" sz="quarter" idx="23"/>
          </p:nvPr>
        </p:nvSpPr>
        <p:spPr/>
        <p:txBody>
          <a:bodyPr/>
          <a:lstStyle/>
          <a:p>
            <a:r>
              <a:rPr lang="en-GB">
                <a:solidFill>
                  <a:srgbClr val="565A5C"/>
                </a:solidFill>
              </a:rPr>
              <a:t>Footer or alternate date</a:t>
            </a:r>
          </a:p>
        </p:txBody>
      </p:sp>
    </p:spTree>
    <p:extLst>
      <p:ext uri="{BB962C8B-B14F-4D97-AF65-F5344CB8AC3E}">
        <p14:creationId xmlns="" xmlns:p14="http://schemas.microsoft.com/office/powerpoint/2010/main" val="243986942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55" name="Picture Placeholder 54"/>
          <p:cNvSpPr>
            <a:spLocks noGrp="1"/>
          </p:cNvSpPr>
          <p:nvPr>
            <p:ph type="pic" sz="quarter" idx="35" hasCustomPrompt="1"/>
          </p:nvPr>
        </p:nvSpPr>
        <p:spPr>
          <a:xfrm>
            <a:off x="7229475" y="1603374"/>
            <a:ext cx="1546225" cy="1368000"/>
          </a:xfrm>
        </p:spPr>
        <p:txBody>
          <a:bodyPr anchor="ctr" anchorCtr="0"/>
          <a:lstStyle>
            <a:lvl1pPr marL="0" marR="0" indent="0" algn="ctr" defTabSz="457200" rtl="0" eaLnBrk="1" fontAlgn="auto" latinLnBrk="0" hangingPunct="1">
              <a:lnSpc>
                <a:spcPct val="100000"/>
              </a:lnSpc>
              <a:spcBef>
                <a:spcPts val="1000"/>
              </a:spcBef>
              <a:spcAft>
                <a:spcPct val="0"/>
              </a:spcAft>
              <a:buClr>
                <a:schemeClr val="accent1"/>
              </a:buClr>
              <a:buSzTx/>
              <a:buFont typeface="Arial"/>
              <a:buNone/>
              <a:defRPr sz="1000"/>
            </a:lvl1pPr>
          </a:lstStyle>
          <a:p>
            <a:r>
              <a:rPr lang="en-GB" noProof="0"/>
              <a:t>Photo 4.3x3.8cm</a:t>
            </a:r>
          </a:p>
        </p:txBody>
      </p:sp>
      <p:sp>
        <p:nvSpPr>
          <p:cNvPr id="56" name="Picture Placeholder 54"/>
          <p:cNvSpPr>
            <a:spLocks noGrp="1"/>
          </p:cNvSpPr>
          <p:nvPr>
            <p:ph type="pic" sz="quarter" idx="36" hasCustomPrompt="1"/>
          </p:nvPr>
        </p:nvSpPr>
        <p:spPr>
          <a:xfrm>
            <a:off x="7229475" y="3125962"/>
            <a:ext cx="1546225" cy="1368000"/>
          </a:xfrm>
        </p:spPr>
        <p:txBody>
          <a:bodyPr anchor="ctr" anchorCtr="0"/>
          <a:lstStyle>
            <a:lvl1pPr marL="0" indent="0" algn="ctr">
              <a:buNone/>
              <a:defRPr sz="1000"/>
            </a:lvl1pPr>
          </a:lstStyle>
          <a:p>
            <a:r>
              <a:rPr lang="en-GB" noProof="0"/>
              <a:t>Photo 4.3x3.8cm</a:t>
            </a:r>
          </a:p>
        </p:txBody>
      </p:sp>
      <p:sp>
        <p:nvSpPr>
          <p:cNvPr id="57" name="Picture Placeholder 54"/>
          <p:cNvSpPr>
            <a:spLocks noGrp="1"/>
          </p:cNvSpPr>
          <p:nvPr>
            <p:ph type="pic" sz="quarter" idx="37" hasCustomPrompt="1"/>
          </p:nvPr>
        </p:nvSpPr>
        <p:spPr>
          <a:xfrm>
            <a:off x="7229475" y="4648550"/>
            <a:ext cx="1546225" cy="1368000"/>
          </a:xfrm>
        </p:spPr>
        <p:txBody>
          <a:bodyPr anchor="ctr" anchorCtr="0"/>
          <a:lstStyle>
            <a:lvl1pPr marL="0" marR="0" indent="0" algn="ctr" defTabSz="457200" rtl="0" eaLnBrk="1" fontAlgn="auto" latinLnBrk="0" hangingPunct="1">
              <a:lnSpc>
                <a:spcPct val="100000"/>
              </a:lnSpc>
              <a:spcBef>
                <a:spcPts val="1000"/>
              </a:spcBef>
              <a:spcAft>
                <a:spcPct val="0"/>
              </a:spcAft>
              <a:buClr>
                <a:schemeClr val="accent1"/>
              </a:buClr>
              <a:buSzTx/>
              <a:buFont typeface="Arial"/>
              <a:buNone/>
              <a:defRPr sz="1000"/>
            </a:lvl1pPr>
          </a:lstStyle>
          <a:p>
            <a:r>
              <a:rPr lang="en-GB" noProof="0"/>
              <a:t>Photo 4.3x3.8cm</a:t>
            </a:r>
          </a:p>
        </p:txBody>
      </p:sp>
      <p:sp>
        <p:nvSpPr>
          <p:cNvPr id="3" name="Date Placeholder 2"/>
          <p:cNvSpPr>
            <a:spLocks noGrp="1"/>
          </p:cNvSpPr>
          <p:nvPr>
            <p:ph type="dt" sz="half" idx="10"/>
          </p:nvPr>
        </p:nvSpPr>
        <p:spPr/>
        <p:txBody>
          <a:bodyPr/>
          <a:lstStyle/>
          <a:p>
            <a:r>
              <a:rPr lang="en-US">
                <a:solidFill>
                  <a:srgbClr val="565A5C"/>
                </a:solidFill>
              </a:rPr>
              <a:t>Month Day, Year</a:t>
            </a:r>
            <a:endParaRPr lang="en-GB">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a:solidFill>
                <a:srgbClr val="565A5C"/>
              </a:solidFill>
            </a:endParaRPr>
          </a:p>
        </p:txBody>
      </p:sp>
      <p:sp>
        <p:nvSpPr>
          <p:cNvPr id="4" name="Title 3"/>
          <p:cNvSpPr>
            <a:spLocks noGrp="1"/>
          </p:cNvSpPr>
          <p:nvPr>
            <p:ph type="title"/>
          </p:nvPr>
        </p:nvSpPr>
        <p:spPr/>
        <p:txBody>
          <a:bodyPr/>
          <a:lstStyle/>
          <a:p>
            <a:r>
              <a:rPr lang="en-US" noProof="0"/>
              <a:t>Click to edit Master title style</a:t>
            </a:r>
            <a:endParaRPr lang="en-GB" noProof="0"/>
          </a:p>
        </p:txBody>
      </p:sp>
      <p:sp>
        <p:nvSpPr>
          <p:cNvPr id="7" name="Text Placeholder 6"/>
          <p:cNvSpPr>
            <a:spLocks noGrp="1"/>
          </p:cNvSpPr>
          <p:nvPr>
            <p:ph type="body" sz="quarter" idx="15"/>
          </p:nvPr>
        </p:nvSpPr>
        <p:spPr>
          <a:xfrm>
            <a:off x="366713" y="1603375"/>
            <a:ext cx="1548000" cy="1656000"/>
          </a:xfrm>
          <a:blipFill>
            <a:blip r:embed="rId2" cstate="print"/>
            <a:stretch/>
          </a:blipFill>
        </p:spPr>
        <p:txBody>
          <a:bodyPr lIns="72000" tIns="64800" rIns="72000" bIns="72000"/>
          <a:lstStyle>
            <a:lvl1pPr marL="0" indent="0">
              <a:spcBef>
                <a:spcPts val="600"/>
              </a:spcBef>
              <a:buNone/>
              <a:defRPr sz="800" b="1">
                <a:solidFill>
                  <a:schemeClr val="tx2"/>
                </a:solidFill>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Picture Placeholder 8"/>
          <p:cNvSpPr>
            <a:spLocks noGrp="1"/>
          </p:cNvSpPr>
          <p:nvPr>
            <p:ph type="pic" sz="quarter" idx="16" hasCustomPrompt="1"/>
          </p:nvPr>
        </p:nvSpPr>
        <p:spPr>
          <a:xfrm>
            <a:off x="366713" y="3259375"/>
            <a:ext cx="1548000" cy="468000"/>
          </a:xfrm>
        </p:spPr>
        <p:txBody>
          <a:bodyPr anchor="ctr" anchorCtr="0"/>
          <a:lstStyle>
            <a:lvl1pPr marL="0" indent="0" algn="r">
              <a:buNone/>
              <a:defRPr sz="800"/>
            </a:lvl1pPr>
          </a:lstStyle>
          <a:p>
            <a:r>
              <a:rPr lang="en-GB" noProof="0"/>
              <a:t>[Client logo]</a:t>
            </a:r>
          </a:p>
        </p:txBody>
      </p:sp>
      <p:sp>
        <p:nvSpPr>
          <p:cNvPr id="27" name="Text Placeholder 6"/>
          <p:cNvSpPr>
            <a:spLocks noGrp="1"/>
          </p:cNvSpPr>
          <p:nvPr>
            <p:ph type="body" sz="quarter" idx="17"/>
          </p:nvPr>
        </p:nvSpPr>
        <p:spPr>
          <a:xfrm>
            <a:off x="2081213" y="1603375"/>
            <a:ext cx="1548000" cy="1656000"/>
          </a:xfrm>
          <a:blipFill>
            <a:blip r:embed="rId2" cstate="prin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Click to 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28" name="Picture Placeholder 8"/>
          <p:cNvSpPr>
            <a:spLocks noGrp="1"/>
          </p:cNvSpPr>
          <p:nvPr>
            <p:ph type="pic" sz="quarter" idx="18" hasCustomPrompt="1"/>
          </p:nvPr>
        </p:nvSpPr>
        <p:spPr>
          <a:xfrm>
            <a:off x="2081213" y="3259375"/>
            <a:ext cx="1548000" cy="468000"/>
          </a:xfrm>
        </p:spPr>
        <p:txBody>
          <a:bodyPr anchor="ctr" anchorCtr="0"/>
          <a:lstStyle>
            <a:lvl1pPr marL="0" indent="0" algn="r">
              <a:buNone/>
              <a:defRPr sz="800"/>
            </a:lvl1pPr>
          </a:lstStyle>
          <a:p>
            <a:r>
              <a:rPr lang="en-GB" noProof="0"/>
              <a:t>[Client logo]</a:t>
            </a:r>
          </a:p>
        </p:txBody>
      </p:sp>
      <p:sp>
        <p:nvSpPr>
          <p:cNvPr id="29" name="Text Placeholder 6"/>
          <p:cNvSpPr>
            <a:spLocks noGrp="1"/>
          </p:cNvSpPr>
          <p:nvPr>
            <p:ph type="body" sz="quarter" idx="19"/>
          </p:nvPr>
        </p:nvSpPr>
        <p:spPr>
          <a:xfrm>
            <a:off x="366713" y="3892550"/>
            <a:ext cx="1548000" cy="1656000"/>
          </a:xfrm>
          <a:blipFill>
            <a:blip r:embed="rId2" cstate="prin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Click to 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30" name="Picture Placeholder 8"/>
          <p:cNvSpPr>
            <a:spLocks noGrp="1"/>
          </p:cNvSpPr>
          <p:nvPr>
            <p:ph type="pic" sz="quarter" idx="20" hasCustomPrompt="1"/>
          </p:nvPr>
        </p:nvSpPr>
        <p:spPr>
          <a:xfrm>
            <a:off x="366713" y="5548550"/>
            <a:ext cx="1548000" cy="468000"/>
          </a:xfrm>
        </p:spPr>
        <p:txBody>
          <a:bodyPr anchor="ctr" anchorCtr="0"/>
          <a:lstStyle>
            <a:lvl1pPr marL="0" indent="0" algn="r">
              <a:buNone/>
              <a:defRPr sz="800"/>
            </a:lvl1pPr>
          </a:lstStyle>
          <a:p>
            <a:r>
              <a:rPr lang="en-GB" noProof="0"/>
              <a:t>[Client logo]</a:t>
            </a:r>
          </a:p>
        </p:txBody>
      </p:sp>
      <p:sp>
        <p:nvSpPr>
          <p:cNvPr id="31" name="Text Placeholder 6"/>
          <p:cNvSpPr>
            <a:spLocks noGrp="1"/>
          </p:cNvSpPr>
          <p:nvPr>
            <p:ph type="body" sz="quarter" idx="21"/>
          </p:nvPr>
        </p:nvSpPr>
        <p:spPr>
          <a:xfrm>
            <a:off x="2081213" y="3892550"/>
            <a:ext cx="1548000" cy="1656000"/>
          </a:xfrm>
          <a:blipFill>
            <a:blip r:embed="rId2" cstate="prin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Click to 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32" name="Picture Placeholder 8"/>
          <p:cNvSpPr>
            <a:spLocks noGrp="1"/>
          </p:cNvSpPr>
          <p:nvPr>
            <p:ph type="pic" sz="quarter" idx="22" hasCustomPrompt="1"/>
          </p:nvPr>
        </p:nvSpPr>
        <p:spPr>
          <a:xfrm>
            <a:off x="2081213" y="5548550"/>
            <a:ext cx="1548000" cy="468000"/>
          </a:xfrm>
        </p:spPr>
        <p:txBody>
          <a:bodyPr anchor="ctr" anchorCtr="0"/>
          <a:lstStyle>
            <a:lvl1pPr marL="0" indent="0" algn="r">
              <a:buNone/>
              <a:defRPr sz="800"/>
            </a:lvl1pPr>
          </a:lstStyle>
          <a:p>
            <a:r>
              <a:rPr lang="en-GB" noProof="0"/>
              <a:t>[Client logo]</a:t>
            </a:r>
          </a:p>
        </p:txBody>
      </p:sp>
      <p:sp>
        <p:nvSpPr>
          <p:cNvPr id="34" name="Text Placeholder 6"/>
          <p:cNvSpPr>
            <a:spLocks noGrp="1"/>
          </p:cNvSpPr>
          <p:nvPr>
            <p:ph type="body" sz="quarter" idx="23"/>
          </p:nvPr>
        </p:nvSpPr>
        <p:spPr>
          <a:xfrm>
            <a:off x="3795713" y="1603375"/>
            <a:ext cx="1548000" cy="1656000"/>
          </a:xfrm>
          <a:blipFill>
            <a:blip r:embed="rId2" cstate="prin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Click to 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35" name="Picture Placeholder 8"/>
          <p:cNvSpPr>
            <a:spLocks noGrp="1"/>
          </p:cNvSpPr>
          <p:nvPr>
            <p:ph type="pic" sz="quarter" idx="24" hasCustomPrompt="1"/>
          </p:nvPr>
        </p:nvSpPr>
        <p:spPr>
          <a:xfrm>
            <a:off x="3795713" y="3259375"/>
            <a:ext cx="1548000" cy="468000"/>
          </a:xfrm>
        </p:spPr>
        <p:txBody>
          <a:bodyPr anchor="ctr" anchorCtr="0"/>
          <a:lstStyle>
            <a:lvl1pPr marL="0" indent="0" algn="r">
              <a:buNone/>
              <a:defRPr sz="800"/>
            </a:lvl1pPr>
          </a:lstStyle>
          <a:p>
            <a:r>
              <a:rPr lang="en-GB" noProof="0"/>
              <a:t>[Client logo]</a:t>
            </a:r>
          </a:p>
        </p:txBody>
      </p:sp>
      <p:sp>
        <p:nvSpPr>
          <p:cNvPr id="36" name="Text Placeholder 6"/>
          <p:cNvSpPr>
            <a:spLocks noGrp="1"/>
          </p:cNvSpPr>
          <p:nvPr>
            <p:ph type="body" sz="quarter" idx="25"/>
          </p:nvPr>
        </p:nvSpPr>
        <p:spPr>
          <a:xfrm>
            <a:off x="5510213" y="1603375"/>
            <a:ext cx="1548000" cy="1656000"/>
          </a:xfrm>
          <a:blipFill>
            <a:blip r:embed="rId2" cstate="prin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Click to 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37" name="Picture Placeholder 8"/>
          <p:cNvSpPr>
            <a:spLocks noGrp="1"/>
          </p:cNvSpPr>
          <p:nvPr>
            <p:ph type="pic" sz="quarter" idx="26" hasCustomPrompt="1"/>
          </p:nvPr>
        </p:nvSpPr>
        <p:spPr>
          <a:xfrm>
            <a:off x="5510213" y="3259375"/>
            <a:ext cx="1548000" cy="468000"/>
          </a:xfrm>
        </p:spPr>
        <p:txBody>
          <a:bodyPr anchor="ctr" anchorCtr="0"/>
          <a:lstStyle>
            <a:lvl1pPr marL="0" indent="0" algn="r">
              <a:buNone/>
              <a:defRPr sz="800"/>
            </a:lvl1pPr>
          </a:lstStyle>
          <a:p>
            <a:r>
              <a:rPr lang="en-GB" noProof="0"/>
              <a:t>[Client logo]</a:t>
            </a:r>
          </a:p>
        </p:txBody>
      </p:sp>
      <p:sp>
        <p:nvSpPr>
          <p:cNvPr id="38" name="Text Placeholder 6"/>
          <p:cNvSpPr>
            <a:spLocks noGrp="1"/>
          </p:cNvSpPr>
          <p:nvPr>
            <p:ph type="body" sz="quarter" idx="27"/>
          </p:nvPr>
        </p:nvSpPr>
        <p:spPr>
          <a:xfrm>
            <a:off x="3795713" y="3892550"/>
            <a:ext cx="1548000" cy="1656000"/>
          </a:xfrm>
          <a:blipFill>
            <a:blip r:embed="rId2" cstate="prin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Click to 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39" name="Picture Placeholder 8"/>
          <p:cNvSpPr>
            <a:spLocks noGrp="1"/>
          </p:cNvSpPr>
          <p:nvPr>
            <p:ph type="pic" sz="quarter" idx="28" hasCustomPrompt="1"/>
          </p:nvPr>
        </p:nvSpPr>
        <p:spPr>
          <a:xfrm>
            <a:off x="3795713" y="5548550"/>
            <a:ext cx="1548000" cy="468000"/>
          </a:xfrm>
        </p:spPr>
        <p:txBody>
          <a:bodyPr anchor="ctr" anchorCtr="0"/>
          <a:lstStyle>
            <a:lvl1pPr marL="0" indent="0" algn="r">
              <a:buNone/>
              <a:defRPr sz="800"/>
            </a:lvl1pPr>
          </a:lstStyle>
          <a:p>
            <a:r>
              <a:rPr lang="en-GB" noProof="0"/>
              <a:t>[Client logo]</a:t>
            </a:r>
          </a:p>
        </p:txBody>
      </p:sp>
      <p:sp>
        <p:nvSpPr>
          <p:cNvPr id="40" name="Text Placeholder 6"/>
          <p:cNvSpPr>
            <a:spLocks noGrp="1"/>
          </p:cNvSpPr>
          <p:nvPr>
            <p:ph type="body" sz="quarter" idx="29"/>
          </p:nvPr>
        </p:nvSpPr>
        <p:spPr>
          <a:xfrm>
            <a:off x="5510213" y="3892550"/>
            <a:ext cx="1548000" cy="1656000"/>
          </a:xfrm>
          <a:blipFill>
            <a:blip r:embed="rId2" cstate="prin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Click to 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41" name="Picture Placeholder 8"/>
          <p:cNvSpPr>
            <a:spLocks noGrp="1"/>
          </p:cNvSpPr>
          <p:nvPr>
            <p:ph type="pic" sz="quarter" idx="30" hasCustomPrompt="1"/>
          </p:nvPr>
        </p:nvSpPr>
        <p:spPr>
          <a:xfrm>
            <a:off x="5510213" y="5548550"/>
            <a:ext cx="1548000" cy="468000"/>
          </a:xfrm>
        </p:spPr>
        <p:txBody>
          <a:bodyPr anchor="ctr" anchorCtr="0"/>
          <a:lstStyle>
            <a:lvl1pPr marL="0" indent="0" algn="r">
              <a:buNone/>
              <a:defRPr sz="800"/>
            </a:lvl1pPr>
          </a:lstStyle>
          <a:p>
            <a:r>
              <a:rPr lang="en-GB" noProof="0"/>
              <a:t>[Client logo]</a:t>
            </a:r>
          </a:p>
        </p:txBody>
      </p:sp>
      <p:sp>
        <p:nvSpPr>
          <p:cNvPr id="50" name="Text Placeholder 6"/>
          <p:cNvSpPr>
            <a:spLocks noGrp="1"/>
          </p:cNvSpPr>
          <p:nvPr>
            <p:ph type="body" sz="quarter" idx="31"/>
          </p:nvPr>
        </p:nvSpPr>
        <p:spPr>
          <a:xfrm>
            <a:off x="7229475" y="1603375"/>
            <a:ext cx="1548000" cy="1656000"/>
          </a:xfrm>
          <a:blipFill>
            <a:blip r:embed="rId2" cstate="prin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Click to 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51" name="Picture Placeholder 8"/>
          <p:cNvSpPr>
            <a:spLocks noGrp="1"/>
          </p:cNvSpPr>
          <p:nvPr>
            <p:ph type="pic" sz="quarter" idx="32" hasCustomPrompt="1"/>
          </p:nvPr>
        </p:nvSpPr>
        <p:spPr>
          <a:xfrm>
            <a:off x="7229475" y="3259375"/>
            <a:ext cx="1548000" cy="468000"/>
          </a:xfrm>
        </p:spPr>
        <p:txBody>
          <a:bodyPr anchor="ctr" anchorCtr="0"/>
          <a:lstStyle>
            <a:lvl1pPr marL="0" indent="0" algn="r">
              <a:buNone/>
              <a:defRPr sz="800"/>
            </a:lvl1pPr>
          </a:lstStyle>
          <a:p>
            <a:r>
              <a:rPr lang="en-GB" noProof="0"/>
              <a:t>[Client logo]</a:t>
            </a:r>
          </a:p>
        </p:txBody>
      </p:sp>
      <p:sp>
        <p:nvSpPr>
          <p:cNvPr id="52" name="Text Placeholder 6"/>
          <p:cNvSpPr>
            <a:spLocks noGrp="1"/>
          </p:cNvSpPr>
          <p:nvPr>
            <p:ph type="body" sz="quarter" idx="33"/>
          </p:nvPr>
        </p:nvSpPr>
        <p:spPr>
          <a:xfrm>
            <a:off x="7229475" y="3892550"/>
            <a:ext cx="1548000" cy="1656000"/>
          </a:xfrm>
          <a:blipFill>
            <a:blip r:embed="rId2" cstate="print"/>
            <a:stretch/>
          </a:blipFill>
        </p:spPr>
        <p:txBody>
          <a:bodyPr lIns="72000" tIns="64800" rIns="72000" bIns="72000"/>
          <a:lstStyle>
            <a:lvl1pPr marL="0" indent="0">
              <a:spcBef>
                <a:spcPts val="600"/>
              </a:spcBef>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a:t>Click to edit Master text styles</a:t>
            </a:r>
          </a:p>
          <a:p>
            <a:pPr marL="0" lvl="1" indent="0" algn="l" defTabSz="457200" rtl="0" eaLnBrk="1" latinLnBrk="0" hangingPunct="1">
              <a:spcBef>
                <a:spcPts val="600"/>
              </a:spcBef>
              <a:buClr>
                <a:schemeClr val="tx2"/>
              </a:buClr>
              <a:buFont typeface="Arial"/>
              <a:buNone/>
            </a:pPr>
            <a:r>
              <a:rPr lang="en-US" noProof="0"/>
              <a:t>Second level</a:t>
            </a:r>
          </a:p>
          <a:p>
            <a:pPr marL="0" lvl="2" indent="0" algn="l" defTabSz="457200" rtl="0" eaLnBrk="1" latinLnBrk="0" hangingPunct="1">
              <a:spcBef>
                <a:spcPts val="600"/>
              </a:spcBef>
              <a:buClr>
                <a:schemeClr val="tx2"/>
              </a:buClr>
              <a:buFont typeface="Arial"/>
              <a:buNone/>
            </a:pPr>
            <a:r>
              <a:rPr lang="en-US" noProof="0"/>
              <a:t>Third level</a:t>
            </a:r>
          </a:p>
          <a:p>
            <a:pPr marL="0" lvl="3" indent="0" algn="l" defTabSz="457200" rtl="0" eaLnBrk="1" latinLnBrk="0" hangingPunct="1">
              <a:spcBef>
                <a:spcPts val="600"/>
              </a:spcBef>
              <a:buClr>
                <a:schemeClr val="tx2"/>
              </a:buClr>
              <a:buFont typeface="Arial"/>
              <a:buNone/>
            </a:pPr>
            <a:r>
              <a:rPr lang="en-US" noProof="0"/>
              <a:t>Fourth level</a:t>
            </a:r>
          </a:p>
          <a:p>
            <a:pPr marL="0" lvl="4" indent="0" algn="l" defTabSz="457200" rtl="0" eaLnBrk="1" latinLnBrk="0" hangingPunct="1">
              <a:spcBef>
                <a:spcPts val="600"/>
              </a:spcBef>
              <a:buClr>
                <a:schemeClr val="tx2"/>
              </a:buClr>
              <a:buFont typeface="Arial"/>
              <a:buNone/>
            </a:pPr>
            <a:r>
              <a:rPr lang="en-US" noProof="0"/>
              <a:t>Fifth level</a:t>
            </a:r>
            <a:endParaRPr lang="en-GB" noProof="0"/>
          </a:p>
        </p:txBody>
      </p:sp>
      <p:sp>
        <p:nvSpPr>
          <p:cNvPr id="53" name="Picture Placeholder 8"/>
          <p:cNvSpPr>
            <a:spLocks noGrp="1"/>
          </p:cNvSpPr>
          <p:nvPr>
            <p:ph type="pic" sz="quarter" idx="34" hasCustomPrompt="1"/>
          </p:nvPr>
        </p:nvSpPr>
        <p:spPr>
          <a:xfrm>
            <a:off x="7229475" y="5548550"/>
            <a:ext cx="1548000" cy="468000"/>
          </a:xfrm>
        </p:spPr>
        <p:txBody>
          <a:bodyPr anchor="ctr" anchorCtr="0"/>
          <a:lstStyle>
            <a:lvl1pPr marL="0" indent="0" algn="r">
              <a:buNone/>
              <a:defRPr sz="800"/>
            </a:lvl1pPr>
          </a:lstStyle>
          <a:p>
            <a:r>
              <a:rPr lang="en-GB" noProof="0"/>
              <a:t>[Client logo]</a:t>
            </a:r>
          </a:p>
        </p:txBody>
      </p:sp>
      <p:sp>
        <p:nvSpPr>
          <p:cNvPr id="2" name="Footer Placeholder 1"/>
          <p:cNvSpPr>
            <a:spLocks noGrp="1"/>
          </p:cNvSpPr>
          <p:nvPr>
            <p:ph type="ftr" sz="quarter" idx="38"/>
          </p:nvPr>
        </p:nvSpPr>
        <p:spPr/>
        <p:txBody>
          <a:bodyPr/>
          <a:lstStyle/>
          <a:p>
            <a:r>
              <a:rPr lang="en-GB">
                <a:solidFill>
                  <a:srgbClr val="565A5C"/>
                </a:solidFill>
              </a:rPr>
              <a:t>Footer or alternate date</a:t>
            </a:r>
          </a:p>
        </p:txBody>
      </p:sp>
    </p:spTree>
    <p:extLst>
      <p:ext uri="{BB962C8B-B14F-4D97-AF65-F5344CB8AC3E}">
        <p14:creationId xmlns="" xmlns:p14="http://schemas.microsoft.com/office/powerpoint/2010/main" val="354104425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a:solidFill>
                <a:srgbClr val="FFFFFF"/>
              </a:solidFill>
            </a:endParaRPr>
          </a:p>
        </p:txBody>
      </p:sp>
      <p:sp>
        <p:nvSpPr>
          <p:cNvPr id="3" name="Date Placeholder 2"/>
          <p:cNvSpPr>
            <a:spLocks noGrp="1"/>
          </p:cNvSpPr>
          <p:nvPr>
            <p:ph type="dt" sz="half" idx="10"/>
          </p:nvPr>
        </p:nvSpPr>
        <p:spPr/>
        <p:txBody>
          <a:bodyPr/>
          <a:lstStyle/>
          <a:p>
            <a:r>
              <a:rPr lang="en-US">
                <a:solidFill>
                  <a:srgbClr val="565A5C"/>
                </a:solidFill>
              </a:rPr>
              <a:t>Month Day, Year</a:t>
            </a:r>
            <a:endParaRPr lang="en-GB">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a:solidFill>
                <a:srgbClr val="565A5C"/>
              </a:solidFill>
            </a:endParaRPr>
          </a:p>
        </p:txBody>
      </p:sp>
      <p:sp>
        <p:nvSpPr>
          <p:cNvPr id="4" name="Title 3"/>
          <p:cNvSpPr>
            <a:spLocks noGrp="1"/>
          </p:cNvSpPr>
          <p:nvPr>
            <p:ph type="title"/>
          </p:nvPr>
        </p:nvSpPr>
        <p:spPr/>
        <p:txBody>
          <a:bodyPr/>
          <a:lstStyle>
            <a:lvl1pPr>
              <a:defRPr>
                <a:latin typeface="+mj-lt"/>
              </a:defRPr>
            </a:lvl1pPr>
          </a:lstStyle>
          <a:p>
            <a:r>
              <a:rPr lang="en-US" noProof="0"/>
              <a:t>Click to edit Master title style</a:t>
            </a:r>
            <a:endParaRPr lang="en-GB" noProof="0"/>
          </a:p>
        </p:txBody>
      </p:sp>
      <p:sp>
        <p:nvSpPr>
          <p:cNvPr id="2" name="Footer Placeholder 1"/>
          <p:cNvSpPr>
            <a:spLocks noGrp="1"/>
          </p:cNvSpPr>
          <p:nvPr>
            <p:ph type="ftr" sz="quarter" idx="15"/>
          </p:nvPr>
        </p:nvSpPr>
        <p:spPr/>
        <p:txBody>
          <a:bodyPr/>
          <a:lstStyle/>
          <a:p>
            <a:r>
              <a:rPr lang="en-GB">
                <a:solidFill>
                  <a:srgbClr val="565A5C"/>
                </a:solidFill>
              </a:rPr>
              <a:t>Footer or alternate date</a:t>
            </a:r>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a:t>Click to add subtitle</a:t>
            </a:r>
          </a:p>
        </p:txBody>
      </p:sp>
    </p:spTree>
    <p:extLst>
      <p:ext uri="{BB962C8B-B14F-4D97-AF65-F5344CB8AC3E}">
        <p14:creationId xmlns="" xmlns:p14="http://schemas.microsoft.com/office/powerpoint/2010/main" val="101041214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sert (Standar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1" y="0"/>
            <a:chExt cx="9144001" cy="6858000"/>
          </a:xfrm>
        </p:grpSpPr>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1" y="6477000"/>
              <a:ext cx="3200400" cy="381000"/>
            </a:xfrm>
            <a:prstGeom prst="rect">
              <a:avLst/>
            </a:prstGeom>
            <a:noFill/>
            <a:ln w="9525">
              <a:noFill/>
              <a:miter lim="800000"/>
              <a:headEnd/>
              <a:tailEnd/>
            </a:ln>
            <a:effectLst/>
          </p:spPr>
          <p:txBody>
            <a:bodyPr wrap="none" lIns="438912" tIns="0" rIns="0" bIns="9144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868686"/>
                  </a:solidFill>
                  <a:ea typeface="ＭＳ Ｐゴシック" pitchFamily="1" charset="-128"/>
                </a:rPr>
                <a:t>© </a:t>
              </a:r>
              <a:r>
                <a:rPr lang="en-US" sz="700" dirty="0" smtClean="0">
                  <a:solidFill>
                    <a:srgbClr val="868686"/>
                  </a:solidFill>
                  <a:ea typeface="ＭＳ Ｐゴシック" pitchFamily="1" charset="-128"/>
                </a:rPr>
                <a:t>2017 </a:t>
              </a:r>
              <a:r>
                <a:rPr lang="en-US" sz="700" dirty="0">
                  <a:solidFill>
                    <a:srgbClr val="868686"/>
                  </a:solidFill>
                  <a:ea typeface="ＭＳ Ｐゴシック" pitchFamily="1" charset="-128"/>
                </a:rPr>
                <a:t>Haynes and Boone, LLP</a:t>
              </a:r>
            </a:p>
          </p:txBody>
        </p:sp>
      </p:grpSp>
      <p:cxnSp>
        <p:nvCxnSpPr>
          <p:cNvPr id="9" name="Straight Connector 8"/>
          <p:cNvCxnSpPr/>
          <p:nvPr/>
        </p:nvCxnSpPr>
        <p:spPr>
          <a:xfrm>
            <a:off x="0" y="914400"/>
            <a:ext cx="8686800" cy="0"/>
          </a:xfrm>
          <a:prstGeom prst="line">
            <a:avLst/>
          </a:prstGeom>
          <a:ln w="12700">
            <a:solidFill>
              <a:srgbClr val="7D7D7D"/>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8" name="Content Placeholder 7"/>
          <p:cNvSpPr>
            <a:spLocks noGrp="1"/>
          </p:cNvSpPr>
          <p:nvPr>
            <p:ph sz="quarter" idx="11"/>
          </p:nvPr>
        </p:nvSpPr>
        <p:spPr>
          <a:xfrm>
            <a:off x="0" y="1097280"/>
            <a:ext cx="9144000" cy="4892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2"/>
          <p:cNvSpPr>
            <a:spLocks noGrp="1"/>
          </p:cNvSpPr>
          <p:nvPr>
            <p:ph type="sldNum" sz="quarter" idx="12"/>
          </p:nvPr>
        </p:nvSpPr>
        <p:spPr/>
        <p:txBody>
          <a:bodyPr/>
          <a:lstStyle>
            <a:lvl1pPr>
              <a:defRPr smtClean="0">
                <a:solidFill>
                  <a:srgbClr val="FFFFFF"/>
                </a:solidFill>
              </a:defRPr>
            </a:lvl1pPr>
          </a:lstStyle>
          <a:p>
            <a:fld id="{D1820625-5E63-428B-AABF-7BD4E49AF7FC}" type="slidenum">
              <a:rPr lang="en-US"/>
              <a:pPr/>
              <a:t>‹#›</a:t>
            </a:fld>
            <a:endParaRPr lang="en-US"/>
          </a:p>
        </p:txBody>
      </p:sp>
    </p:spTree>
    <p:extLst>
      <p:ext uri="{BB962C8B-B14F-4D97-AF65-F5344CB8AC3E}">
        <p14:creationId xmlns="" xmlns:p14="http://schemas.microsoft.com/office/powerpoint/2010/main" val="1274004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sert (Light gray)">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1" y="0"/>
            <a:chExt cx="9144001" cy="6858000"/>
          </a:xfrm>
        </p:grpSpPr>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1" y="6477000"/>
              <a:ext cx="3200400" cy="381000"/>
            </a:xfrm>
            <a:prstGeom prst="rect">
              <a:avLst/>
            </a:prstGeom>
            <a:noFill/>
            <a:ln w="9525">
              <a:noFill/>
              <a:miter lim="800000"/>
              <a:headEnd/>
              <a:tailEnd/>
            </a:ln>
            <a:effectLst/>
          </p:spPr>
          <p:txBody>
            <a:bodyPr wrap="none" lIns="438912" tIns="0" rIns="0" bIns="9144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868686"/>
                  </a:solidFill>
                  <a:ea typeface="ＭＳ Ｐゴシック" pitchFamily="1" charset="-128"/>
                </a:rPr>
                <a:t>© </a:t>
              </a:r>
              <a:r>
                <a:rPr lang="en-US" sz="700" dirty="0" smtClean="0">
                  <a:solidFill>
                    <a:srgbClr val="868686"/>
                  </a:solidFill>
                  <a:ea typeface="ＭＳ Ｐゴシック" pitchFamily="1" charset="-128"/>
                </a:rPr>
                <a:t>2017 </a:t>
              </a:r>
              <a:r>
                <a:rPr lang="en-US" sz="700" dirty="0">
                  <a:solidFill>
                    <a:srgbClr val="868686"/>
                  </a:solidFill>
                  <a:ea typeface="ＭＳ Ｐゴシック" pitchFamily="1" charset="-128"/>
                </a:rPr>
                <a:t>Haynes and Boone, LLP</a:t>
              </a:r>
            </a:p>
          </p:txBody>
        </p:sp>
      </p:grpSp>
      <p:cxnSp>
        <p:nvCxnSpPr>
          <p:cNvPr id="9" name="Straight Connector 8"/>
          <p:cNvCxnSpPr/>
          <p:nvPr/>
        </p:nvCxnSpPr>
        <p:spPr>
          <a:xfrm>
            <a:off x="0" y="914400"/>
            <a:ext cx="8686800" cy="0"/>
          </a:xfrm>
          <a:prstGeom prst="line">
            <a:avLst/>
          </a:prstGeom>
          <a:ln w="12700">
            <a:solidFill>
              <a:srgbClr val="7D7D7D"/>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8" name="Content Placeholder 7"/>
          <p:cNvSpPr>
            <a:spLocks noGrp="1"/>
          </p:cNvSpPr>
          <p:nvPr>
            <p:ph sz="quarter" idx="11"/>
          </p:nvPr>
        </p:nvSpPr>
        <p:spPr>
          <a:xfrm>
            <a:off x="0" y="1097280"/>
            <a:ext cx="9144000" cy="4892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2"/>
          <p:cNvSpPr>
            <a:spLocks noGrp="1"/>
          </p:cNvSpPr>
          <p:nvPr>
            <p:ph type="sldNum" sz="quarter" idx="12"/>
          </p:nvPr>
        </p:nvSpPr>
        <p:spPr/>
        <p:txBody>
          <a:bodyPr/>
          <a:lstStyle>
            <a:lvl1pPr>
              <a:defRPr/>
            </a:lvl1pPr>
          </a:lstStyle>
          <a:p>
            <a:fld id="{D1820625-5E63-428B-AABF-7BD4E49AF7FC}" type="slidenum">
              <a:rPr lang="en-US" smtClean="0"/>
              <a:pPr/>
              <a:t>‹#›</a:t>
            </a:fld>
            <a:endParaRPr lang="en-US"/>
          </a:p>
        </p:txBody>
      </p:sp>
    </p:spTree>
    <p:extLst>
      <p:ext uri="{BB962C8B-B14F-4D97-AF65-F5344CB8AC3E}">
        <p14:creationId xmlns="" xmlns:p14="http://schemas.microsoft.com/office/powerpoint/2010/main" val="2155450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nsert (Re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1" y="0"/>
            <a:chExt cx="9144001" cy="6858000"/>
          </a:xfrm>
        </p:grpSpPr>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1" y="6477000"/>
              <a:ext cx="3200400" cy="381000"/>
            </a:xfrm>
            <a:prstGeom prst="rect">
              <a:avLst/>
            </a:prstGeom>
            <a:noFill/>
            <a:ln w="9525">
              <a:noFill/>
              <a:miter lim="800000"/>
              <a:headEnd/>
              <a:tailEnd/>
            </a:ln>
            <a:effectLst/>
          </p:spPr>
          <p:txBody>
            <a:bodyPr wrap="none" lIns="438912" tIns="0" rIns="0" bIns="9144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868686"/>
                  </a:solidFill>
                  <a:ea typeface="ＭＳ Ｐゴシック" pitchFamily="1" charset="-128"/>
                </a:rPr>
                <a:t>© </a:t>
              </a:r>
              <a:r>
                <a:rPr lang="en-US" sz="700" dirty="0" smtClean="0">
                  <a:solidFill>
                    <a:srgbClr val="868686"/>
                  </a:solidFill>
                  <a:ea typeface="ＭＳ Ｐゴシック" pitchFamily="1" charset="-128"/>
                </a:rPr>
                <a:t>2017 </a:t>
              </a:r>
              <a:r>
                <a:rPr lang="en-US" sz="700" dirty="0">
                  <a:solidFill>
                    <a:srgbClr val="868686"/>
                  </a:solidFill>
                  <a:ea typeface="ＭＳ Ｐゴシック" pitchFamily="1" charset="-128"/>
                </a:rPr>
                <a:t>Haynes and Boone, LLP</a:t>
              </a:r>
            </a:p>
          </p:txBody>
        </p:sp>
      </p:grpSp>
      <p:cxnSp>
        <p:nvCxnSpPr>
          <p:cNvPr id="9" name="Straight Connector 8"/>
          <p:cNvCxnSpPr/>
          <p:nvPr/>
        </p:nvCxnSpPr>
        <p:spPr>
          <a:xfrm>
            <a:off x="0" y="914400"/>
            <a:ext cx="8686800" cy="0"/>
          </a:xfrm>
          <a:prstGeom prst="line">
            <a:avLst/>
          </a:prstGeom>
          <a:ln w="12700">
            <a:solidFill>
              <a:srgbClr val="7D7D7D"/>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8" name="Content Placeholder 7"/>
          <p:cNvSpPr>
            <a:spLocks noGrp="1"/>
          </p:cNvSpPr>
          <p:nvPr>
            <p:ph sz="quarter" idx="11"/>
          </p:nvPr>
        </p:nvSpPr>
        <p:spPr>
          <a:xfrm>
            <a:off x="0" y="1097280"/>
            <a:ext cx="9144000" cy="4892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2"/>
          <p:cNvSpPr>
            <a:spLocks noGrp="1"/>
          </p:cNvSpPr>
          <p:nvPr>
            <p:ph type="sldNum" sz="quarter" idx="12"/>
          </p:nvPr>
        </p:nvSpPr>
        <p:spPr/>
        <p:txBody>
          <a:bodyPr/>
          <a:lstStyle>
            <a:lvl1pPr>
              <a:defRPr smtClean="0">
                <a:solidFill>
                  <a:srgbClr val="FFFFFF"/>
                </a:solidFill>
              </a:defRPr>
            </a:lvl1pPr>
          </a:lstStyle>
          <a:p>
            <a:fld id="{D1820625-5E63-428B-AABF-7BD4E49AF7FC}" type="slidenum">
              <a:rPr lang="en-US"/>
              <a:pPr/>
              <a:t>‹#›</a:t>
            </a:fld>
            <a:endParaRPr lang="en-US"/>
          </a:p>
        </p:txBody>
      </p:sp>
    </p:spTree>
    <p:extLst>
      <p:ext uri="{BB962C8B-B14F-4D97-AF65-F5344CB8AC3E}">
        <p14:creationId xmlns="" xmlns:p14="http://schemas.microsoft.com/office/powerpoint/2010/main" val="112500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smtClean="0"/>
              <a:t>Click to edit Master text styles</a:t>
            </a:r>
          </a:p>
          <a:p>
            <a:pPr lvl="1"/>
            <a:r>
              <a:rPr lang="en-US" dirty="0" smtClean="0"/>
              <a:t>Second level</a:t>
            </a:r>
          </a:p>
          <a:p>
            <a:pPr lvl="1"/>
            <a:r>
              <a:rPr lang="en-US" dirty="0" smtClean="0"/>
              <a:t>Third level</a:t>
            </a:r>
          </a:p>
          <a:p>
            <a:pPr lvl="2"/>
            <a:r>
              <a:rPr lang="en-US" dirty="0" smtClean="0"/>
              <a:t>Fourth level</a:t>
            </a:r>
          </a:p>
          <a:p>
            <a:pPr lvl="3"/>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19F8F60-3043-4729-AF80-04B3A7F62A7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sert (Go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1" y="0"/>
            <a:chExt cx="9144001" cy="6858000"/>
          </a:xfrm>
        </p:grpSpPr>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1" y="6477000"/>
              <a:ext cx="3200400" cy="381000"/>
            </a:xfrm>
            <a:prstGeom prst="rect">
              <a:avLst/>
            </a:prstGeom>
            <a:noFill/>
            <a:ln w="9525">
              <a:noFill/>
              <a:miter lim="800000"/>
              <a:headEnd/>
              <a:tailEnd/>
            </a:ln>
            <a:effectLst/>
          </p:spPr>
          <p:txBody>
            <a:bodyPr wrap="none" lIns="438912" tIns="0" rIns="0" bIns="9144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868686"/>
                  </a:solidFill>
                  <a:ea typeface="ＭＳ Ｐゴシック" pitchFamily="1" charset="-128"/>
                </a:rPr>
                <a:t>© </a:t>
              </a:r>
              <a:r>
                <a:rPr lang="en-US" sz="700" dirty="0" smtClean="0">
                  <a:solidFill>
                    <a:srgbClr val="868686"/>
                  </a:solidFill>
                  <a:ea typeface="ＭＳ Ｐゴシック" pitchFamily="1" charset="-128"/>
                </a:rPr>
                <a:t>2017 </a:t>
              </a:r>
              <a:r>
                <a:rPr lang="en-US" sz="700" dirty="0">
                  <a:solidFill>
                    <a:srgbClr val="868686"/>
                  </a:solidFill>
                  <a:ea typeface="ＭＳ Ｐゴシック" pitchFamily="1" charset="-128"/>
                </a:rPr>
                <a:t>Haynes and Boone, LLP</a:t>
              </a:r>
            </a:p>
          </p:txBody>
        </p:sp>
      </p:grpSp>
      <p:cxnSp>
        <p:nvCxnSpPr>
          <p:cNvPr id="9" name="Straight Connector 8"/>
          <p:cNvCxnSpPr/>
          <p:nvPr/>
        </p:nvCxnSpPr>
        <p:spPr>
          <a:xfrm>
            <a:off x="0" y="914400"/>
            <a:ext cx="8686800" cy="0"/>
          </a:xfrm>
          <a:prstGeom prst="line">
            <a:avLst/>
          </a:prstGeom>
          <a:ln w="12700">
            <a:solidFill>
              <a:srgbClr val="7D7D7D"/>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8" name="Content Placeholder 7"/>
          <p:cNvSpPr>
            <a:spLocks noGrp="1"/>
          </p:cNvSpPr>
          <p:nvPr>
            <p:ph sz="quarter" idx="11"/>
          </p:nvPr>
        </p:nvSpPr>
        <p:spPr>
          <a:xfrm>
            <a:off x="0" y="1097280"/>
            <a:ext cx="9144000" cy="4892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2"/>
          <p:cNvSpPr>
            <a:spLocks noGrp="1"/>
          </p:cNvSpPr>
          <p:nvPr>
            <p:ph type="sldNum" sz="quarter" idx="12"/>
          </p:nvPr>
        </p:nvSpPr>
        <p:spPr/>
        <p:txBody>
          <a:bodyPr/>
          <a:lstStyle>
            <a:lvl1pPr>
              <a:defRPr/>
            </a:lvl1pPr>
          </a:lstStyle>
          <a:p>
            <a:fld id="{D1820625-5E63-428B-AABF-7BD4E49AF7FC}" type="slidenum">
              <a:rPr lang="en-US" smtClean="0"/>
              <a:pPr/>
              <a:t>‹#›</a:t>
            </a:fld>
            <a:endParaRPr lang="en-US"/>
          </a:p>
        </p:txBody>
      </p:sp>
    </p:spTree>
    <p:extLst>
      <p:ext uri="{BB962C8B-B14F-4D97-AF65-F5344CB8AC3E}">
        <p14:creationId xmlns="" xmlns:p14="http://schemas.microsoft.com/office/powerpoint/2010/main" val="3661288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nsert (Black)">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1" y="0"/>
            <a:chExt cx="9144001" cy="6858000"/>
          </a:xfrm>
        </p:grpSpPr>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1" y="6477000"/>
              <a:ext cx="3200400" cy="381000"/>
            </a:xfrm>
            <a:prstGeom prst="rect">
              <a:avLst/>
            </a:prstGeom>
            <a:noFill/>
            <a:ln w="9525">
              <a:noFill/>
              <a:miter lim="800000"/>
              <a:headEnd/>
              <a:tailEnd/>
            </a:ln>
            <a:effectLst/>
          </p:spPr>
          <p:txBody>
            <a:bodyPr wrap="none" lIns="438912" tIns="0" rIns="0" bIns="9144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868686"/>
                  </a:solidFill>
                  <a:ea typeface="ＭＳ Ｐゴシック" pitchFamily="1" charset="-128"/>
                </a:rPr>
                <a:t>© </a:t>
              </a:r>
              <a:r>
                <a:rPr lang="en-US" sz="700" dirty="0" smtClean="0">
                  <a:solidFill>
                    <a:srgbClr val="868686"/>
                  </a:solidFill>
                  <a:ea typeface="ＭＳ Ｐゴシック" pitchFamily="1" charset="-128"/>
                </a:rPr>
                <a:t>2017 </a:t>
              </a:r>
              <a:r>
                <a:rPr lang="en-US" sz="700" dirty="0">
                  <a:solidFill>
                    <a:srgbClr val="868686"/>
                  </a:solidFill>
                  <a:ea typeface="ＭＳ Ｐゴシック" pitchFamily="1" charset="-128"/>
                </a:rPr>
                <a:t>Haynes and Boone, LLP</a:t>
              </a:r>
            </a:p>
          </p:txBody>
        </p:sp>
      </p:grpSp>
      <p:cxnSp>
        <p:nvCxnSpPr>
          <p:cNvPr id="9" name="Straight Connector 8"/>
          <p:cNvCxnSpPr/>
          <p:nvPr/>
        </p:nvCxnSpPr>
        <p:spPr>
          <a:xfrm>
            <a:off x="0" y="914400"/>
            <a:ext cx="8686800" cy="0"/>
          </a:xfrm>
          <a:prstGeom prst="line">
            <a:avLst/>
          </a:prstGeom>
          <a:ln w="12700">
            <a:solidFill>
              <a:srgbClr val="7D7D7D"/>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8" name="Content Placeholder 7"/>
          <p:cNvSpPr>
            <a:spLocks noGrp="1"/>
          </p:cNvSpPr>
          <p:nvPr>
            <p:ph sz="quarter" idx="11"/>
          </p:nvPr>
        </p:nvSpPr>
        <p:spPr>
          <a:xfrm>
            <a:off x="0" y="1097280"/>
            <a:ext cx="9144000" cy="4892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2"/>
          <p:cNvSpPr>
            <a:spLocks noGrp="1"/>
          </p:cNvSpPr>
          <p:nvPr>
            <p:ph type="sldNum" sz="quarter" idx="12"/>
          </p:nvPr>
        </p:nvSpPr>
        <p:spPr/>
        <p:txBody>
          <a:bodyPr/>
          <a:lstStyle>
            <a:lvl1pPr>
              <a:defRPr smtClean="0">
                <a:solidFill>
                  <a:srgbClr val="FFFFFF"/>
                </a:solidFill>
              </a:defRPr>
            </a:lvl1pPr>
          </a:lstStyle>
          <a:p>
            <a:fld id="{D1820625-5E63-428B-AABF-7BD4E49AF7FC}" type="slidenum">
              <a:rPr lang="en-US"/>
              <a:pPr/>
              <a:t>‹#›</a:t>
            </a:fld>
            <a:endParaRPr lang="en-US"/>
          </a:p>
        </p:txBody>
      </p:sp>
    </p:spTree>
    <p:extLst>
      <p:ext uri="{BB962C8B-B14F-4D97-AF65-F5344CB8AC3E}">
        <p14:creationId xmlns="" xmlns:p14="http://schemas.microsoft.com/office/powerpoint/2010/main" val="2240393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table">
    <p:spTree>
      <p:nvGrpSpPr>
        <p:cNvPr id="1" name=""/>
        <p:cNvGrpSpPr/>
        <p:nvPr/>
      </p:nvGrpSpPr>
      <p:grpSpPr>
        <a:xfrm>
          <a:off x="0" y="0"/>
          <a:ext cx="0" cy="0"/>
          <a:chOff x="0" y="0"/>
          <a:chExt cx="0" cy="0"/>
        </a:xfrm>
      </p:grpSpPr>
      <p:grpSp>
        <p:nvGrpSpPr>
          <p:cNvPr id="3" name="Group 4"/>
          <p:cNvGrpSpPr>
            <a:grpSpLocks/>
          </p:cNvGrpSpPr>
          <p:nvPr/>
        </p:nvGrpSpPr>
        <p:grpSpPr bwMode="auto">
          <a:xfrm>
            <a:off x="0" y="0"/>
            <a:ext cx="9144000" cy="6858000"/>
            <a:chOff x="-1" y="0"/>
            <a:chExt cx="9144001" cy="685800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1" y="6477000"/>
              <a:ext cx="3200400" cy="381000"/>
            </a:xfrm>
            <a:prstGeom prst="rect">
              <a:avLst/>
            </a:prstGeom>
            <a:noFill/>
            <a:ln w="9525">
              <a:noFill/>
              <a:miter lim="800000"/>
              <a:headEnd/>
              <a:tailEnd/>
            </a:ln>
            <a:effectLst/>
          </p:spPr>
          <p:txBody>
            <a:bodyPr wrap="none" lIns="438912" tIns="0" rIns="0" bIns="9144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868686"/>
                  </a:solidFill>
                  <a:ea typeface="ＭＳ Ｐゴシック" pitchFamily="1" charset="-128"/>
                </a:rPr>
                <a:t>© </a:t>
              </a:r>
              <a:r>
                <a:rPr lang="en-US" sz="700" dirty="0" smtClean="0">
                  <a:solidFill>
                    <a:srgbClr val="868686"/>
                  </a:solidFill>
                  <a:ea typeface="ＭＳ Ｐゴシック" pitchFamily="1" charset="-128"/>
                </a:rPr>
                <a:t>2017 </a:t>
              </a:r>
              <a:r>
                <a:rPr lang="en-US" sz="700" dirty="0">
                  <a:solidFill>
                    <a:srgbClr val="868686"/>
                  </a:solidFill>
                  <a:ea typeface="ＭＳ Ｐゴシック" pitchFamily="1" charset="-128"/>
                </a:rPr>
                <a:t>Haynes and Boone, LLP</a:t>
              </a:r>
            </a:p>
          </p:txBody>
        </p:sp>
      </p:grpSp>
      <p:cxnSp>
        <p:nvCxnSpPr>
          <p:cNvPr id="8" name="Straight Connector 7"/>
          <p:cNvCxnSpPr/>
          <p:nvPr/>
        </p:nvCxnSpPr>
        <p:spPr>
          <a:xfrm>
            <a:off x="0" y="914400"/>
            <a:ext cx="8686800" cy="0"/>
          </a:xfrm>
          <a:prstGeom prst="line">
            <a:avLst/>
          </a:prstGeom>
          <a:ln w="12700">
            <a:solidFill>
              <a:srgbClr val="7D7D7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11" name="Text Placeholder 4"/>
          <p:cNvSpPr>
            <a:spLocks noGrp="1"/>
          </p:cNvSpPr>
          <p:nvPr>
            <p:ph type="body" sz="quarter" idx="11"/>
          </p:nvPr>
        </p:nvSpPr>
        <p:spPr>
          <a:xfrm>
            <a:off x="4663440" y="1143000"/>
            <a:ext cx="4023360" cy="4800600"/>
          </a:xfrm>
          <a:solidFill>
            <a:srgbClr val="DFDFDF"/>
          </a:solidFill>
        </p:spPr>
        <p:txBody>
          <a:bodyPr lIns="274320" tIns="274320" rIns="274320" bIns="274320"/>
          <a:lstStyle>
            <a:lvl1pPr marL="0" indent="0">
              <a:spcBef>
                <a:spcPts val="0"/>
              </a:spcBef>
              <a:spcAft>
                <a:spcPts val="900"/>
              </a:spcAft>
              <a:buFont typeface="Arial" pitchFamily="34" charset="0"/>
              <a:buNone/>
              <a:defRPr lang="en-US" sz="1400" b="1" baseline="0" dirty="0" smtClean="0">
                <a:solidFill>
                  <a:srgbClr val="6B0B19"/>
                </a:solidFill>
              </a:defRPr>
            </a:lvl1pPr>
            <a:lvl2pPr marL="171450" indent="-171450">
              <a:spcBef>
                <a:spcPts val="0"/>
              </a:spcBef>
              <a:spcAft>
                <a:spcPts val="900"/>
              </a:spcAft>
              <a:buFont typeface="Wingdings" pitchFamily="2" charset="2"/>
              <a:buChar char="§"/>
              <a:defRPr lang="en-US" sz="1400" baseline="0" dirty="0" smtClean="0"/>
            </a:lvl2pPr>
            <a:lvl3pPr marL="171450" indent="-171450">
              <a:spcBef>
                <a:spcPts val="0"/>
              </a:spcBef>
              <a:spcAft>
                <a:spcPts val="900"/>
              </a:spcAft>
              <a:buFont typeface="Wingdings" pitchFamily="2" charset="2"/>
              <a:buChar char="§"/>
              <a:defRPr lang="en-US" sz="1400" baseline="0" dirty="0" smtClean="0"/>
            </a:lvl3pPr>
            <a:lvl4pPr marL="171450" indent="-171450">
              <a:spcBef>
                <a:spcPts val="0"/>
              </a:spcBef>
              <a:spcAft>
                <a:spcPts val="900"/>
              </a:spcAft>
              <a:buFont typeface="Wingdings" pitchFamily="2" charset="2"/>
              <a:buChar char="§"/>
              <a:defRPr lang="en-US" sz="1400" baseline="0" dirty="0" smtClean="0"/>
            </a:lvl4pPr>
            <a:lvl5pPr marL="171450" indent="-171450">
              <a:spcBef>
                <a:spcPts val="0"/>
              </a:spcBef>
              <a:spcAft>
                <a:spcPts val="900"/>
              </a:spcAft>
              <a:buFont typeface="Wingdings" pitchFamily="2" charset="2"/>
              <a:buChar char="§"/>
              <a:defRPr lang="en-US" sz="1400" baseline="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4"/>
          <p:cNvSpPr>
            <a:spLocks noGrp="1"/>
          </p:cNvSpPr>
          <p:nvPr>
            <p:ph type="body" sz="quarter" idx="12"/>
          </p:nvPr>
        </p:nvSpPr>
        <p:spPr>
          <a:xfrm>
            <a:off x="457200" y="1143000"/>
            <a:ext cx="4023360" cy="4800600"/>
          </a:xfrm>
          <a:solidFill>
            <a:srgbClr val="DFDFDF"/>
          </a:solidFill>
        </p:spPr>
        <p:txBody>
          <a:bodyPr lIns="274320" tIns="274320" rIns="274320" bIns="274320"/>
          <a:lstStyle>
            <a:lvl1pPr marL="0" indent="0">
              <a:spcBef>
                <a:spcPts val="0"/>
              </a:spcBef>
              <a:spcAft>
                <a:spcPts val="900"/>
              </a:spcAft>
              <a:buFontTx/>
              <a:buNone/>
              <a:defRPr lang="en-US" sz="1400" b="1" baseline="0" dirty="0" smtClean="0">
                <a:solidFill>
                  <a:srgbClr val="6B0B19"/>
                </a:solidFill>
              </a:defRPr>
            </a:lvl1pPr>
            <a:lvl2pPr marL="171450" indent="-171450">
              <a:spcBef>
                <a:spcPts val="0"/>
              </a:spcBef>
              <a:spcAft>
                <a:spcPts val="900"/>
              </a:spcAft>
              <a:buFont typeface="Wingdings" pitchFamily="2" charset="2"/>
              <a:buChar char="§"/>
              <a:defRPr lang="en-US" sz="1400" baseline="0" dirty="0" smtClean="0"/>
            </a:lvl2pPr>
            <a:lvl3pPr marL="171450" indent="-171450">
              <a:spcBef>
                <a:spcPts val="0"/>
              </a:spcBef>
              <a:spcAft>
                <a:spcPts val="900"/>
              </a:spcAft>
              <a:buFont typeface="Wingdings" pitchFamily="2" charset="2"/>
              <a:buChar char="§"/>
              <a:defRPr lang="en-US" sz="1400" baseline="0" dirty="0" smtClean="0"/>
            </a:lvl3pPr>
            <a:lvl4pPr marL="171450" indent="-171450">
              <a:spcBef>
                <a:spcPts val="0"/>
              </a:spcBef>
              <a:spcAft>
                <a:spcPts val="900"/>
              </a:spcAft>
              <a:buFont typeface="Wingdings" pitchFamily="2" charset="2"/>
              <a:buChar char="§"/>
              <a:defRPr lang="en-US" sz="1400" baseline="0" dirty="0" smtClean="0"/>
            </a:lvl4pPr>
            <a:lvl5pPr marL="171450" indent="-171450">
              <a:spcBef>
                <a:spcPts val="0"/>
              </a:spcBef>
              <a:spcAft>
                <a:spcPts val="900"/>
              </a:spcAft>
              <a:buFont typeface="Wingdings" pitchFamily="2" charset="2"/>
              <a:buChar char="§"/>
              <a:defRPr lang="en-US" sz="1400" baseline="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2"/>
          <p:cNvSpPr>
            <a:spLocks noGrp="1"/>
          </p:cNvSpPr>
          <p:nvPr>
            <p:ph type="sldNum" sz="quarter" idx="13"/>
          </p:nvPr>
        </p:nvSpPr>
        <p:spPr/>
        <p:txBody>
          <a:bodyPr/>
          <a:lstStyle>
            <a:lvl1pPr>
              <a:defRPr/>
            </a:lvl1pPr>
          </a:lstStyle>
          <a:p>
            <a:fld id="{D1820625-5E63-428B-AABF-7BD4E49AF7FC}" type="slidenum">
              <a:rPr lang="en-US" smtClean="0"/>
              <a:pPr/>
              <a:t>‹#›</a:t>
            </a:fld>
            <a:endParaRPr lang="en-US"/>
          </a:p>
        </p:txBody>
      </p:sp>
    </p:spTree>
    <p:extLst>
      <p:ext uri="{BB962C8B-B14F-4D97-AF65-F5344CB8AC3E}">
        <p14:creationId xmlns="" xmlns:p14="http://schemas.microsoft.com/office/powerpoint/2010/main" val="2940553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1" y="0"/>
            <a:chExt cx="9144001" cy="6858000"/>
          </a:xfrm>
        </p:grpSpPr>
        <p:pic>
          <p:nvPicPr>
            <p:cNvPr id="3"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9"/>
            <p:cNvSpPr txBox="1">
              <a:spLocks noChangeArrowheads="1"/>
            </p:cNvSpPr>
            <p:nvPr/>
          </p:nvSpPr>
          <p:spPr bwMode="auto">
            <a:xfrm>
              <a:off x="-1" y="6477000"/>
              <a:ext cx="3200400" cy="381000"/>
            </a:xfrm>
            <a:prstGeom prst="rect">
              <a:avLst/>
            </a:prstGeom>
            <a:noFill/>
            <a:ln w="9525">
              <a:noFill/>
              <a:miter lim="800000"/>
              <a:headEnd/>
              <a:tailEnd/>
            </a:ln>
            <a:effectLst/>
          </p:spPr>
          <p:txBody>
            <a:bodyPr wrap="none" lIns="438912" tIns="0" rIns="0" bIns="9144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868686"/>
                  </a:solidFill>
                  <a:ea typeface="ＭＳ Ｐゴシック" pitchFamily="1" charset="-128"/>
                </a:rPr>
                <a:t>© </a:t>
              </a:r>
              <a:r>
                <a:rPr lang="en-US" sz="700" dirty="0" smtClean="0">
                  <a:solidFill>
                    <a:srgbClr val="868686"/>
                  </a:solidFill>
                  <a:ea typeface="ＭＳ Ｐゴシック" pitchFamily="1" charset="-128"/>
                </a:rPr>
                <a:t>2017 </a:t>
              </a:r>
              <a:r>
                <a:rPr lang="en-US" sz="700" dirty="0">
                  <a:solidFill>
                    <a:srgbClr val="868686"/>
                  </a:solidFill>
                  <a:ea typeface="ＭＳ Ｐゴシック" pitchFamily="1" charset="-128"/>
                </a:rPr>
                <a:t>Haynes and Boone, LLP</a:t>
              </a:r>
            </a:p>
          </p:txBody>
        </p:sp>
      </p:grpSp>
      <p:sp>
        <p:nvSpPr>
          <p:cNvPr id="5" name="Slide Number Placeholder 2"/>
          <p:cNvSpPr>
            <a:spLocks noGrp="1"/>
          </p:cNvSpPr>
          <p:nvPr>
            <p:ph type="sldNum" sz="quarter" idx="10"/>
          </p:nvPr>
        </p:nvSpPr>
        <p:spPr/>
        <p:txBody>
          <a:bodyPr/>
          <a:lstStyle>
            <a:lvl1pPr>
              <a:defRPr/>
            </a:lvl1pPr>
          </a:lstStyle>
          <a:p>
            <a:fld id="{D1820625-5E63-428B-AABF-7BD4E49AF7FC}" type="slidenum">
              <a:rPr lang="en-US" smtClean="0"/>
              <a:pPr/>
              <a:t>‹#›</a:t>
            </a:fld>
            <a:endParaRPr lang="en-US"/>
          </a:p>
        </p:txBody>
      </p:sp>
    </p:spTree>
    <p:extLst>
      <p:ext uri="{BB962C8B-B14F-4D97-AF65-F5344CB8AC3E}">
        <p14:creationId xmlns="" xmlns:p14="http://schemas.microsoft.com/office/powerpoint/2010/main" val="1552979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ver slide (Standard)">
    <p:bg>
      <p:bgPr>
        <a:solidFill>
          <a:srgbClr val="6B0B19"/>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0" y="0"/>
            <a:chExt cx="9144000" cy="6858000"/>
          </a:xfrm>
        </p:grpSpPr>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0" y="6400800"/>
              <a:ext cx="2286000" cy="457200"/>
            </a:xfrm>
            <a:prstGeom prst="rect">
              <a:avLst/>
            </a:prstGeom>
            <a:noFill/>
            <a:ln w="9525">
              <a:noFill/>
              <a:miter lim="800000"/>
              <a:headEnd/>
              <a:tailEnd/>
            </a:ln>
            <a:effectLst/>
          </p:spPr>
          <p:txBody>
            <a:bodyPr wrap="none" lIns="457200" tIns="0" rIns="0" bIns="27432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FFFFFF"/>
                  </a:solidFill>
                  <a:ea typeface="ＭＳ Ｐゴシック" pitchFamily="1" charset="-128"/>
                </a:rPr>
                <a:t>© </a:t>
              </a:r>
              <a:r>
                <a:rPr lang="en-US" sz="700" dirty="0" smtClean="0">
                  <a:solidFill>
                    <a:srgbClr val="FFFFFF"/>
                  </a:solidFill>
                  <a:ea typeface="ＭＳ Ｐゴシック" pitchFamily="1" charset="-128"/>
                </a:rPr>
                <a:t>2017 </a:t>
              </a:r>
              <a:r>
                <a:rPr lang="en-US" sz="700" dirty="0">
                  <a:solidFill>
                    <a:srgbClr val="FFFFFF"/>
                  </a:solidFill>
                  <a:ea typeface="ＭＳ Ｐゴシック" pitchFamily="1" charset="-128"/>
                </a:rPr>
                <a:t>Haynes and Boone, LLP</a:t>
              </a:r>
            </a:p>
          </p:txBody>
        </p:sp>
      </p:grpSp>
      <p:sp>
        <p:nvSpPr>
          <p:cNvPr id="10" name="Rectangle 6"/>
          <p:cNvSpPr>
            <a:spLocks noGrp="1" noChangeArrowheads="1"/>
          </p:cNvSpPr>
          <p:nvPr>
            <p:ph type="ctrTitle" hasCustomPrompt="1"/>
          </p:nvPr>
        </p:nvSpPr>
        <p:spPr>
          <a:xfrm>
            <a:off x="0" y="762000"/>
            <a:ext cx="5943600" cy="2362200"/>
          </a:xfrm>
          <a:prstGeom prst="rect">
            <a:avLst/>
          </a:prstGeom>
        </p:spPr>
        <p:txBody>
          <a:bodyPr rIns="0"/>
          <a:lstStyle>
            <a:lvl1pPr algn="l">
              <a:lnSpc>
                <a:spcPts val="3600"/>
              </a:lnSpc>
              <a:defRPr sz="3300" b="1" cap="none" baseline="0">
                <a:solidFill>
                  <a:srgbClr val="FFFFFF"/>
                </a:solidFill>
                <a:latin typeface="Arial" pitchFamily="34" charset="0"/>
                <a:cs typeface="Arial" pitchFamily="34" charset="0"/>
              </a:defRPr>
            </a:lvl1pPr>
          </a:lstStyle>
          <a:p>
            <a:pPr lvl="0"/>
            <a:r>
              <a:rPr lang="en-US" noProof="0" dirty="0" smtClean="0"/>
              <a:t>Click to edit master title style</a:t>
            </a:r>
          </a:p>
        </p:txBody>
      </p:sp>
      <p:sp>
        <p:nvSpPr>
          <p:cNvPr id="11" name="Rectangle 7"/>
          <p:cNvSpPr>
            <a:spLocks noGrp="1" noChangeArrowheads="1"/>
          </p:cNvSpPr>
          <p:nvPr>
            <p:ph type="subTitle" idx="1"/>
          </p:nvPr>
        </p:nvSpPr>
        <p:spPr>
          <a:xfrm>
            <a:off x="0" y="3200400"/>
            <a:ext cx="5486400" cy="914400"/>
          </a:xfrm>
          <a:prstGeom prst="rect">
            <a:avLst/>
          </a:prstGeom>
        </p:spPr>
        <p:txBody>
          <a:bodyPr rIns="0">
            <a:noAutofit/>
          </a:bodyPr>
          <a:lstStyle>
            <a:lvl1pPr marL="0" indent="0" algn="l">
              <a:spcBef>
                <a:spcPts val="0"/>
              </a:spcBef>
              <a:buFontTx/>
              <a:buNone/>
              <a:defRPr sz="1800" baseline="0">
                <a:solidFill>
                  <a:srgbClr val="FFFFFF"/>
                </a:solidFill>
                <a:latin typeface="Arial" pitchFamily="34" charset="0"/>
                <a:cs typeface="Arial" pitchFamily="34" charset="0"/>
              </a:defRPr>
            </a:lvl1pPr>
          </a:lstStyle>
          <a:p>
            <a:pPr lvl="0"/>
            <a:r>
              <a:rPr lang="en-US" noProof="0" smtClean="0"/>
              <a:t>Click to edit Master subtitle style</a:t>
            </a:r>
            <a:endParaRPr lang="en-US" noProof="0" dirty="0" smtClean="0"/>
          </a:p>
        </p:txBody>
      </p:sp>
      <p:sp>
        <p:nvSpPr>
          <p:cNvPr id="7" name="Date Placeholder 2"/>
          <p:cNvSpPr>
            <a:spLocks noGrp="1" noChangeAspect="1"/>
          </p:cNvSpPr>
          <p:nvPr>
            <p:ph type="dt" sz="half" idx="10"/>
          </p:nvPr>
        </p:nvSpPr>
        <p:spPr>
          <a:xfrm>
            <a:off x="0" y="4130675"/>
            <a:ext cx="2133600" cy="365125"/>
          </a:xfrm>
          <a:prstGeom prst="rect">
            <a:avLst/>
          </a:prstGeom>
        </p:spPr>
        <p:txBody>
          <a:bodyPr wrap="none" lIns="457200"/>
          <a:lstStyle>
            <a:lvl1pPr fontAlgn="auto">
              <a:spcBef>
                <a:spcPts val="0"/>
              </a:spcBef>
              <a:spcAft>
                <a:spcPts val="0"/>
              </a:spcAft>
              <a:defRPr sz="1400" baseline="0" smtClean="0">
                <a:solidFill>
                  <a:srgbClr val="AB9767"/>
                </a:solidFill>
                <a:latin typeface="Arial" pitchFamily="34" charset="0"/>
                <a:cs typeface="Arial" pitchFamily="34" charset="0"/>
              </a:defRPr>
            </a:lvl1pPr>
          </a:lstStyle>
          <a:p>
            <a:endParaRPr lang="en-US"/>
          </a:p>
        </p:txBody>
      </p:sp>
    </p:spTree>
    <p:extLst>
      <p:ext uri="{BB962C8B-B14F-4D97-AF65-F5344CB8AC3E}">
        <p14:creationId xmlns="" xmlns:p14="http://schemas.microsoft.com/office/powerpoint/2010/main" val="170193510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ver slide (Black)">
    <p:bg>
      <p:bgPr>
        <a:solidFill>
          <a:srgbClr val="232323"/>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0" y="0"/>
            <a:chExt cx="9144000" cy="6858000"/>
          </a:xfrm>
        </p:grpSpPr>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0" y="6400800"/>
              <a:ext cx="2286000" cy="457200"/>
            </a:xfrm>
            <a:prstGeom prst="rect">
              <a:avLst/>
            </a:prstGeom>
            <a:noFill/>
            <a:ln w="9525">
              <a:noFill/>
              <a:miter lim="800000"/>
              <a:headEnd/>
              <a:tailEnd/>
            </a:ln>
            <a:effectLst/>
          </p:spPr>
          <p:txBody>
            <a:bodyPr wrap="none" lIns="457200" tIns="0" rIns="0" bIns="27432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FFFFFF"/>
                  </a:solidFill>
                  <a:ea typeface="ＭＳ Ｐゴシック" pitchFamily="1" charset="-128"/>
                </a:rPr>
                <a:t>© </a:t>
              </a:r>
              <a:r>
                <a:rPr lang="en-US" sz="700" dirty="0" smtClean="0">
                  <a:solidFill>
                    <a:srgbClr val="FFFFFF"/>
                  </a:solidFill>
                  <a:ea typeface="ＭＳ Ｐゴシック" pitchFamily="1" charset="-128"/>
                </a:rPr>
                <a:t>2017 </a:t>
              </a:r>
              <a:r>
                <a:rPr lang="en-US" sz="700" dirty="0">
                  <a:solidFill>
                    <a:srgbClr val="FFFFFF"/>
                  </a:solidFill>
                  <a:ea typeface="ＭＳ Ｐゴシック" pitchFamily="1" charset="-128"/>
                </a:rPr>
                <a:t>Haynes and Boone, LLP</a:t>
              </a:r>
            </a:p>
          </p:txBody>
        </p:sp>
      </p:grpSp>
      <p:sp>
        <p:nvSpPr>
          <p:cNvPr id="10" name="Rectangle 6"/>
          <p:cNvSpPr>
            <a:spLocks noGrp="1" noChangeArrowheads="1"/>
          </p:cNvSpPr>
          <p:nvPr>
            <p:ph type="ctrTitle" hasCustomPrompt="1"/>
          </p:nvPr>
        </p:nvSpPr>
        <p:spPr>
          <a:xfrm>
            <a:off x="0" y="762000"/>
            <a:ext cx="5943600" cy="2362200"/>
          </a:xfrm>
          <a:prstGeom prst="rect">
            <a:avLst/>
          </a:prstGeom>
        </p:spPr>
        <p:txBody>
          <a:bodyPr rIns="0"/>
          <a:lstStyle>
            <a:lvl1pPr algn="l">
              <a:lnSpc>
                <a:spcPts val="3600"/>
              </a:lnSpc>
              <a:defRPr sz="3300" b="1" cap="none" baseline="0">
                <a:solidFill>
                  <a:srgbClr val="FFFFFF"/>
                </a:solidFill>
                <a:latin typeface="Arial" pitchFamily="34" charset="0"/>
                <a:cs typeface="Arial" pitchFamily="34" charset="0"/>
              </a:defRPr>
            </a:lvl1pPr>
          </a:lstStyle>
          <a:p>
            <a:pPr lvl="0"/>
            <a:r>
              <a:rPr lang="en-US" noProof="0" dirty="0" smtClean="0"/>
              <a:t>Click to edit master title style</a:t>
            </a:r>
          </a:p>
        </p:txBody>
      </p:sp>
      <p:sp>
        <p:nvSpPr>
          <p:cNvPr id="11" name="Rectangle 7"/>
          <p:cNvSpPr>
            <a:spLocks noGrp="1" noChangeArrowheads="1"/>
          </p:cNvSpPr>
          <p:nvPr>
            <p:ph type="subTitle" idx="1"/>
          </p:nvPr>
        </p:nvSpPr>
        <p:spPr>
          <a:xfrm>
            <a:off x="0" y="3200400"/>
            <a:ext cx="5486400" cy="914400"/>
          </a:xfrm>
          <a:prstGeom prst="rect">
            <a:avLst/>
          </a:prstGeom>
        </p:spPr>
        <p:txBody>
          <a:bodyPr rIns="0">
            <a:noAutofit/>
          </a:bodyPr>
          <a:lstStyle>
            <a:lvl1pPr marL="0" indent="0" algn="l">
              <a:spcBef>
                <a:spcPts val="0"/>
              </a:spcBef>
              <a:buFontTx/>
              <a:buNone/>
              <a:defRPr sz="1800" baseline="0">
                <a:solidFill>
                  <a:srgbClr val="FFFFFF"/>
                </a:solidFill>
                <a:latin typeface="Arial" pitchFamily="34" charset="0"/>
                <a:cs typeface="Arial" pitchFamily="34" charset="0"/>
              </a:defRPr>
            </a:lvl1pPr>
          </a:lstStyle>
          <a:p>
            <a:pPr lvl="0"/>
            <a:r>
              <a:rPr lang="en-US" noProof="0" smtClean="0"/>
              <a:t>Click to edit Master subtitle style</a:t>
            </a:r>
            <a:endParaRPr lang="en-US" noProof="0" dirty="0" smtClean="0"/>
          </a:p>
        </p:txBody>
      </p:sp>
      <p:sp>
        <p:nvSpPr>
          <p:cNvPr id="7" name="Date Placeholder 2"/>
          <p:cNvSpPr>
            <a:spLocks noGrp="1" noChangeAspect="1"/>
          </p:cNvSpPr>
          <p:nvPr>
            <p:ph type="dt" sz="half" idx="10"/>
          </p:nvPr>
        </p:nvSpPr>
        <p:spPr>
          <a:xfrm>
            <a:off x="0" y="4130675"/>
            <a:ext cx="2133600" cy="365125"/>
          </a:xfrm>
          <a:prstGeom prst="rect">
            <a:avLst/>
          </a:prstGeom>
        </p:spPr>
        <p:txBody>
          <a:bodyPr wrap="none" lIns="457200"/>
          <a:lstStyle>
            <a:lvl1pPr fontAlgn="auto">
              <a:spcBef>
                <a:spcPts val="0"/>
              </a:spcBef>
              <a:spcAft>
                <a:spcPts val="0"/>
              </a:spcAft>
              <a:defRPr sz="1400" smtClean="0">
                <a:solidFill>
                  <a:srgbClr val="AB9767"/>
                </a:solidFill>
                <a:latin typeface="Arial" pitchFamily="34" charset="0"/>
                <a:cs typeface="Arial" pitchFamily="34" charset="0"/>
              </a:defRPr>
            </a:lvl1pPr>
          </a:lstStyle>
          <a:p>
            <a:endParaRPr lang="en-US"/>
          </a:p>
        </p:txBody>
      </p:sp>
    </p:spTree>
    <p:extLst>
      <p:ext uri="{BB962C8B-B14F-4D97-AF65-F5344CB8AC3E}">
        <p14:creationId xmlns="" xmlns:p14="http://schemas.microsoft.com/office/powerpoint/2010/main" val="1512555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slide (Gold)">
    <p:bg>
      <p:bgPr>
        <a:solidFill>
          <a:srgbClr val="AB9767"/>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0" y="0"/>
            <a:chExt cx="9144000" cy="6858000"/>
          </a:xfrm>
        </p:grpSpPr>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0" y="6400800"/>
              <a:ext cx="2286000" cy="457200"/>
            </a:xfrm>
            <a:prstGeom prst="rect">
              <a:avLst/>
            </a:prstGeom>
            <a:noFill/>
            <a:ln w="9525">
              <a:noFill/>
              <a:miter lim="800000"/>
              <a:headEnd/>
              <a:tailEnd/>
            </a:ln>
            <a:effectLst/>
          </p:spPr>
          <p:txBody>
            <a:bodyPr wrap="none" lIns="457200" tIns="0" rIns="0" bIns="27432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FFFFFF"/>
                  </a:solidFill>
                  <a:ea typeface="ＭＳ Ｐゴシック" pitchFamily="1" charset="-128"/>
                </a:rPr>
                <a:t>© </a:t>
              </a:r>
              <a:r>
                <a:rPr lang="en-US" sz="700" dirty="0" smtClean="0">
                  <a:solidFill>
                    <a:srgbClr val="FFFFFF"/>
                  </a:solidFill>
                  <a:ea typeface="ＭＳ Ｐゴシック" pitchFamily="1" charset="-128"/>
                </a:rPr>
                <a:t>2017 </a:t>
              </a:r>
              <a:r>
                <a:rPr lang="en-US" sz="700" dirty="0">
                  <a:solidFill>
                    <a:srgbClr val="FFFFFF"/>
                  </a:solidFill>
                  <a:ea typeface="ＭＳ Ｐゴシック" pitchFamily="1" charset="-128"/>
                </a:rPr>
                <a:t>Haynes and Boone, LLP</a:t>
              </a:r>
            </a:p>
          </p:txBody>
        </p:sp>
      </p:grpSp>
      <p:sp>
        <p:nvSpPr>
          <p:cNvPr id="8" name="Rectangle 6"/>
          <p:cNvSpPr>
            <a:spLocks noGrp="1" noChangeArrowheads="1"/>
          </p:cNvSpPr>
          <p:nvPr>
            <p:ph type="ctrTitle" hasCustomPrompt="1"/>
          </p:nvPr>
        </p:nvSpPr>
        <p:spPr>
          <a:xfrm>
            <a:off x="0" y="762000"/>
            <a:ext cx="5943600" cy="2362200"/>
          </a:xfrm>
          <a:prstGeom prst="rect">
            <a:avLst/>
          </a:prstGeom>
        </p:spPr>
        <p:txBody>
          <a:bodyPr rIns="0"/>
          <a:lstStyle>
            <a:lvl1pPr algn="l">
              <a:lnSpc>
                <a:spcPts val="3600"/>
              </a:lnSpc>
              <a:defRPr sz="3300" b="1" cap="none" baseline="0">
                <a:solidFill>
                  <a:srgbClr val="FFFFFF"/>
                </a:solidFill>
                <a:latin typeface="Arial" pitchFamily="34" charset="0"/>
                <a:cs typeface="Arial" pitchFamily="34" charset="0"/>
              </a:defRPr>
            </a:lvl1pPr>
          </a:lstStyle>
          <a:p>
            <a:pPr lvl="0"/>
            <a:r>
              <a:rPr lang="en-US" noProof="0" dirty="0" smtClean="0"/>
              <a:t>Click to edit master title style</a:t>
            </a:r>
          </a:p>
        </p:txBody>
      </p:sp>
      <p:sp>
        <p:nvSpPr>
          <p:cNvPr id="12" name="Rectangle 7"/>
          <p:cNvSpPr>
            <a:spLocks noGrp="1" noChangeArrowheads="1"/>
          </p:cNvSpPr>
          <p:nvPr>
            <p:ph type="subTitle" idx="1"/>
          </p:nvPr>
        </p:nvSpPr>
        <p:spPr>
          <a:xfrm>
            <a:off x="0" y="3200400"/>
            <a:ext cx="5486400" cy="914400"/>
          </a:xfrm>
          <a:prstGeom prst="rect">
            <a:avLst/>
          </a:prstGeom>
        </p:spPr>
        <p:txBody>
          <a:bodyPr rIns="0">
            <a:noAutofit/>
          </a:bodyPr>
          <a:lstStyle>
            <a:lvl1pPr marL="0" indent="0" algn="l">
              <a:spcBef>
                <a:spcPts val="0"/>
              </a:spcBef>
              <a:buFontTx/>
              <a:buNone/>
              <a:defRPr sz="1800" baseline="0">
                <a:solidFill>
                  <a:srgbClr val="FFFFFF"/>
                </a:solidFill>
                <a:latin typeface="Arial" pitchFamily="34" charset="0"/>
                <a:cs typeface="Arial" pitchFamily="34" charset="0"/>
              </a:defRPr>
            </a:lvl1pPr>
          </a:lstStyle>
          <a:p>
            <a:pPr lvl="0"/>
            <a:r>
              <a:rPr lang="en-US" noProof="0" smtClean="0"/>
              <a:t>Click to edit Master subtitle style</a:t>
            </a:r>
            <a:endParaRPr lang="en-US" noProof="0" dirty="0" smtClean="0"/>
          </a:p>
        </p:txBody>
      </p:sp>
      <p:sp>
        <p:nvSpPr>
          <p:cNvPr id="7" name="Date Placeholder 2"/>
          <p:cNvSpPr>
            <a:spLocks noGrp="1" noChangeAspect="1"/>
          </p:cNvSpPr>
          <p:nvPr>
            <p:ph type="dt" sz="half" idx="10"/>
          </p:nvPr>
        </p:nvSpPr>
        <p:spPr>
          <a:xfrm>
            <a:off x="0" y="4130675"/>
            <a:ext cx="2133600" cy="365125"/>
          </a:xfrm>
          <a:prstGeom prst="rect">
            <a:avLst/>
          </a:prstGeom>
        </p:spPr>
        <p:txBody>
          <a:bodyPr wrap="none" lIns="457200"/>
          <a:lstStyle>
            <a:lvl1pPr fontAlgn="auto">
              <a:spcBef>
                <a:spcPts val="0"/>
              </a:spcBef>
              <a:spcAft>
                <a:spcPts val="0"/>
              </a:spcAft>
              <a:defRPr sz="1400" smtClean="0">
                <a:solidFill>
                  <a:srgbClr val="171717"/>
                </a:solidFill>
                <a:latin typeface="Arial" pitchFamily="34" charset="0"/>
                <a:cs typeface="Arial" pitchFamily="34" charset="0"/>
              </a:defRPr>
            </a:lvl1pPr>
          </a:lstStyle>
          <a:p>
            <a:endParaRPr lang="en-US"/>
          </a:p>
        </p:txBody>
      </p:sp>
    </p:spTree>
    <p:extLst>
      <p:ext uri="{BB962C8B-B14F-4D97-AF65-F5344CB8AC3E}">
        <p14:creationId xmlns="" xmlns:p14="http://schemas.microsoft.com/office/powerpoint/2010/main" val="24982404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Divider (standard)">
    <p:bg>
      <p:bgPr>
        <a:solidFill>
          <a:srgbClr val="7D7D7D"/>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0" y="0"/>
            <a:chExt cx="9144000" cy="6858000"/>
          </a:xfrm>
        </p:grpSpPr>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0" y="6324600"/>
              <a:ext cx="2209800" cy="533400"/>
            </a:xfrm>
            <a:prstGeom prst="rect">
              <a:avLst/>
            </a:prstGeom>
            <a:noFill/>
            <a:ln w="9525">
              <a:noFill/>
              <a:miter lim="800000"/>
              <a:headEnd/>
              <a:tailEnd/>
            </a:ln>
            <a:effectLst/>
          </p:spPr>
          <p:txBody>
            <a:bodyPr wrap="none" lIns="457200" tIns="0" rIns="0" bIns="27432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FFFFFF"/>
                  </a:solidFill>
                  <a:ea typeface="ＭＳ Ｐゴシック" pitchFamily="1" charset="-128"/>
                </a:rPr>
                <a:t>© </a:t>
              </a:r>
              <a:r>
                <a:rPr lang="en-US" sz="700" dirty="0" smtClean="0">
                  <a:solidFill>
                    <a:srgbClr val="FFFFFF"/>
                  </a:solidFill>
                  <a:ea typeface="ＭＳ Ｐゴシック" pitchFamily="1" charset="-128"/>
                </a:rPr>
                <a:t>2017 </a:t>
              </a:r>
              <a:r>
                <a:rPr lang="en-US" sz="700" dirty="0">
                  <a:solidFill>
                    <a:srgbClr val="FFFFFF"/>
                  </a:solidFill>
                  <a:ea typeface="ＭＳ Ｐゴシック" pitchFamily="1" charset="-128"/>
                </a:rPr>
                <a:t>Haynes and Boone, LLP</a:t>
              </a:r>
            </a:p>
          </p:txBody>
        </p:sp>
      </p:grpSp>
      <p:sp>
        <p:nvSpPr>
          <p:cNvPr id="11" name="Title 1"/>
          <p:cNvSpPr>
            <a:spLocks noGrp="1"/>
          </p:cNvSpPr>
          <p:nvPr>
            <p:ph type="title" hasCustomPrompt="1"/>
          </p:nvPr>
        </p:nvSpPr>
        <p:spPr>
          <a:xfrm>
            <a:off x="0" y="1524000"/>
            <a:ext cx="5867400" cy="1828800"/>
          </a:xfrm>
          <a:prstGeom prst="rect">
            <a:avLst/>
          </a:prstGeom>
        </p:spPr>
        <p:txBody>
          <a:bodyPr rIns="0">
            <a:noAutofit/>
          </a:bodyPr>
          <a:lstStyle>
            <a:lvl1pPr algn="l">
              <a:defRPr sz="2400" b="1" cap="none">
                <a:solidFill>
                  <a:srgbClr val="FFFFFF"/>
                </a:solidFill>
                <a:latin typeface="Arial" pitchFamily="34" charset="0"/>
                <a:cs typeface="Arial" pitchFamily="34" charset="0"/>
              </a:defRPr>
            </a:lvl1pPr>
          </a:lstStyle>
          <a:p>
            <a:r>
              <a:rPr lang="en-US" dirty="0" smtClean="0"/>
              <a:t>Click to edit master title style</a:t>
            </a:r>
            <a:endParaRPr lang="en-US" dirty="0"/>
          </a:p>
        </p:txBody>
      </p:sp>
      <p:sp>
        <p:nvSpPr>
          <p:cNvPr id="7" name="Rectangle 7"/>
          <p:cNvSpPr>
            <a:spLocks noGrp="1" noChangeArrowheads="1"/>
          </p:cNvSpPr>
          <p:nvPr>
            <p:ph type="subTitle" idx="1"/>
          </p:nvPr>
        </p:nvSpPr>
        <p:spPr>
          <a:xfrm>
            <a:off x="0" y="3505200"/>
            <a:ext cx="5486400" cy="914400"/>
          </a:xfrm>
          <a:prstGeom prst="rect">
            <a:avLst/>
          </a:prstGeom>
        </p:spPr>
        <p:txBody>
          <a:bodyPr rIns="0">
            <a:noAutofit/>
          </a:bodyPr>
          <a:lstStyle>
            <a:lvl1pPr marL="0" indent="0" algn="l">
              <a:spcBef>
                <a:spcPts val="0"/>
              </a:spcBef>
              <a:buFontTx/>
              <a:buNone/>
              <a:defRPr sz="1800" baseline="0">
                <a:solidFill>
                  <a:srgbClr val="D4D7DA"/>
                </a:solidFill>
                <a:latin typeface="Arial" pitchFamily="34" charset="0"/>
                <a:cs typeface="Arial" pitchFamily="34" charset="0"/>
              </a:defRPr>
            </a:lvl1pPr>
          </a:lstStyle>
          <a:p>
            <a:pPr lvl="0"/>
            <a:r>
              <a:rPr lang="en-US" noProof="0" smtClean="0"/>
              <a:t>Click to edit Master subtitle style</a:t>
            </a:r>
            <a:endParaRPr lang="en-US" noProof="0" dirty="0" smtClean="0"/>
          </a:p>
        </p:txBody>
      </p:sp>
      <p:sp>
        <p:nvSpPr>
          <p:cNvPr id="8" name="Slide Number Placeholder 2"/>
          <p:cNvSpPr>
            <a:spLocks noGrp="1"/>
          </p:cNvSpPr>
          <p:nvPr>
            <p:ph type="sldNum" sz="quarter" idx="10"/>
          </p:nvPr>
        </p:nvSpPr>
        <p:spPr/>
        <p:txBody>
          <a:bodyPr/>
          <a:lstStyle>
            <a:lvl1pPr>
              <a:defRPr smtClean="0">
                <a:solidFill>
                  <a:srgbClr val="FFFFFF"/>
                </a:solidFill>
              </a:defRPr>
            </a:lvl1pPr>
          </a:lstStyle>
          <a:p>
            <a:fld id="{D1820625-5E63-428B-AABF-7BD4E49AF7FC}" type="slidenum">
              <a:rPr lang="en-US"/>
              <a:pPr/>
              <a:t>‹#›</a:t>
            </a:fld>
            <a:endParaRPr lang="en-US"/>
          </a:p>
        </p:txBody>
      </p:sp>
    </p:spTree>
    <p:extLst>
      <p:ext uri="{BB962C8B-B14F-4D97-AF65-F5344CB8AC3E}">
        <p14:creationId xmlns="" xmlns:p14="http://schemas.microsoft.com/office/powerpoint/2010/main" val="40570579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Divider - B">
    <p:bg>
      <p:bgPr>
        <a:solidFill>
          <a:srgbClr val="7D7D7D"/>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0" y="0"/>
            <a:chExt cx="9144000" cy="6858000"/>
          </a:xfrm>
        </p:grpSpPr>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0" y="6324600"/>
              <a:ext cx="2209800" cy="533400"/>
            </a:xfrm>
            <a:prstGeom prst="rect">
              <a:avLst/>
            </a:prstGeom>
            <a:noFill/>
            <a:ln w="9525">
              <a:noFill/>
              <a:miter lim="800000"/>
              <a:headEnd/>
              <a:tailEnd/>
            </a:ln>
            <a:effectLst/>
          </p:spPr>
          <p:txBody>
            <a:bodyPr wrap="none" lIns="457200" tIns="0" rIns="0" bIns="27432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FFFFFF"/>
                  </a:solidFill>
                  <a:ea typeface="ＭＳ Ｐゴシック" pitchFamily="1" charset="-128"/>
                </a:rPr>
                <a:t>© </a:t>
              </a:r>
              <a:r>
                <a:rPr lang="en-US" sz="700" dirty="0" smtClean="0">
                  <a:solidFill>
                    <a:srgbClr val="FFFFFF"/>
                  </a:solidFill>
                  <a:ea typeface="ＭＳ Ｐゴシック" pitchFamily="1" charset="-128"/>
                </a:rPr>
                <a:t>2017 </a:t>
              </a:r>
              <a:r>
                <a:rPr lang="en-US" sz="700" dirty="0">
                  <a:solidFill>
                    <a:srgbClr val="FFFFFF"/>
                  </a:solidFill>
                  <a:ea typeface="ＭＳ Ｐゴシック" pitchFamily="1" charset="-128"/>
                </a:rPr>
                <a:t>Haynes and Boone, LLP</a:t>
              </a:r>
            </a:p>
          </p:txBody>
        </p:sp>
      </p:grpSp>
      <p:sp>
        <p:nvSpPr>
          <p:cNvPr id="11" name="Title 1"/>
          <p:cNvSpPr>
            <a:spLocks noGrp="1"/>
          </p:cNvSpPr>
          <p:nvPr>
            <p:ph type="title" hasCustomPrompt="1"/>
          </p:nvPr>
        </p:nvSpPr>
        <p:spPr>
          <a:xfrm>
            <a:off x="0" y="838200"/>
            <a:ext cx="5943600" cy="685800"/>
          </a:xfrm>
          <a:prstGeom prst="rect">
            <a:avLst/>
          </a:prstGeom>
        </p:spPr>
        <p:txBody>
          <a:bodyPr rIns="0"/>
          <a:lstStyle>
            <a:lvl1pPr algn="l">
              <a:defRPr sz="1600" b="1" cap="none">
                <a:solidFill>
                  <a:srgbClr val="FFFFFF"/>
                </a:solidFill>
                <a:latin typeface="Arial" pitchFamily="34" charset="0"/>
                <a:cs typeface="Arial" pitchFamily="34" charset="0"/>
              </a:defRPr>
            </a:lvl1pPr>
          </a:lstStyle>
          <a:p>
            <a:r>
              <a:rPr lang="en-US" dirty="0" smtClean="0"/>
              <a:t>Click to edit master title style</a:t>
            </a:r>
            <a:endParaRPr lang="en-US" dirty="0"/>
          </a:p>
        </p:txBody>
      </p:sp>
      <p:sp>
        <p:nvSpPr>
          <p:cNvPr id="12" name="Text Placeholder 3"/>
          <p:cNvSpPr>
            <a:spLocks noGrp="1"/>
          </p:cNvSpPr>
          <p:nvPr>
            <p:ph type="body" sz="quarter" idx="13"/>
          </p:nvPr>
        </p:nvSpPr>
        <p:spPr>
          <a:xfrm>
            <a:off x="0" y="1828800"/>
            <a:ext cx="5943600" cy="3581400"/>
          </a:xfrm>
          <a:prstGeom prst="rect">
            <a:avLst/>
          </a:prstGeom>
        </p:spPr>
        <p:txBody>
          <a:bodyPr rIns="0">
            <a:noAutofit/>
          </a:bodyPr>
          <a:lstStyle>
            <a:lvl1pPr marL="342900" indent="-342900">
              <a:spcBef>
                <a:spcPts val="1200"/>
              </a:spcBef>
              <a:buFontTx/>
              <a:buBlip>
                <a:blip r:embed="rId3"/>
              </a:buBlip>
              <a:defRPr sz="2000" b="1">
                <a:solidFill>
                  <a:srgbClr val="FFFFFF"/>
                </a:solidFill>
                <a:latin typeface="Arial" pitchFamily="34" charset="0"/>
                <a:cs typeface="Arial" pitchFamily="34" charset="0"/>
              </a:defRPr>
            </a:lvl1pPr>
            <a:lvl2pPr marL="341313" indent="0">
              <a:spcBef>
                <a:spcPts val="800"/>
              </a:spcBef>
              <a:buFontTx/>
              <a:buNone/>
              <a:defRPr sz="2000" baseline="0">
                <a:solidFill>
                  <a:srgbClr val="D4D7DA"/>
                </a:solidFill>
                <a:latin typeface="Arial" pitchFamily="34" charset="0"/>
                <a:cs typeface="Arial" pitchFamily="34" charset="0"/>
              </a:defRPr>
            </a:lvl2pPr>
            <a:lvl3pPr marL="914400" indent="0">
              <a:spcBef>
                <a:spcPts val="800"/>
              </a:spcBef>
              <a:buFontTx/>
              <a:buNone/>
              <a:defRPr sz="2000" baseline="0">
                <a:solidFill>
                  <a:srgbClr val="D4D7DA"/>
                </a:solidFill>
                <a:latin typeface="Arial" pitchFamily="34" charset="0"/>
                <a:cs typeface="Arial" pitchFamily="34" charset="0"/>
              </a:defRPr>
            </a:lvl3pPr>
            <a:lvl4pPr marL="1371600" indent="0">
              <a:spcBef>
                <a:spcPts val="800"/>
              </a:spcBef>
              <a:buFontTx/>
              <a:buNone/>
              <a:defRPr sz="2000" baseline="0">
                <a:solidFill>
                  <a:srgbClr val="D4D7DA"/>
                </a:solidFill>
              </a:defRPr>
            </a:lvl4pPr>
            <a:lvl5pPr marL="1828800" indent="0">
              <a:spcBef>
                <a:spcPts val="800"/>
              </a:spcBef>
              <a:buFontTx/>
              <a:buNone/>
              <a:defRPr sz="2000" baseline="0">
                <a:solidFill>
                  <a:srgbClr val="D4D7D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a:spLocks noGrp="1"/>
          </p:cNvSpPr>
          <p:nvPr>
            <p:ph type="sldNum" sz="quarter" idx="14"/>
          </p:nvPr>
        </p:nvSpPr>
        <p:spPr/>
        <p:txBody>
          <a:bodyPr/>
          <a:lstStyle>
            <a:lvl1pPr>
              <a:defRPr smtClean="0">
                <a:solidFill>
                  <a:srgbClr val="C8C8C8"/>
                </a:solidFill>
              </a:defRPr>
            </a:lvl1pPr>
          </a:lstStyle>
          <a:p>
            <a:fld id="{D1820625-5E63-428B-AABF-7BD4E49AF7FC}" type="slidenum">
              <a:rPr lang="en-US"/>
              <a:pPr/>
              <a:t>‹#›</a:t>
            </a:fld>
            <a:endParaRPr lang="en-US"/>
          </a:p>
        </p:txBody>
      </p:sp>
    </p:spTree>
    <p:extLst>
      <p:ext uri="{BB962C8B-B14F-4D97-AF65-F5344CB8AC3E}">
        <p14:creationId xmlns="" xmlns:p14="http://schemas.microsoft.com/office/powerpoint/2010/main" val="24163474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9182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Rectangle 4"/>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2" cstate="print"/>
          <a:stretch>
            <a:fillRect/>
          </a:stretch>
        </p:blipFill>
        <p:spPr>
          <a:xfrm>
            <a:off x="425715" y="6326235"/>
            <a:ext cx="1082349" cy="349145"/>
          </a:xfrm>
          <a:prstGeom prst="rect">
            <a:avLst/>
          </a:prstGeom>
        </p:spPr>
      </p:pic>
    </p:spTree>
    <p:extLst>
      <p:ext uri="{BB962C8B-B14F-4D97-AF65-F5344CB8AC3E}">
        <p14:creationId xmlns="" xmlns:p14="http://schemas.microsoft.com/office/powerpoint/2010/main" val="10192528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lvl1pPr>
              <a:defRPr sz="4000" kern="300" cap="all" spc="0">
                <a:latin typeface="Roboto Condensed"/>
                <a:cs typeface="Roboto Condensed"/>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2" cstate="print"/>
          <a:stretch>
            <a:fillRect/>
          </a:stretch>
        </p:blipFill>
        <p:spPr>
          <a:xfrm>
            <a:off x="425715" y="6326235"/>
            <a:ext cx="1082349" cy="349145"/>
          </a:xfrm>
          <a:prstGeom prst="rect">
            <a:avLst/>
          </a:prstGeom>
        </p:spPr>
      </p:pic>
      <p:sp>
        <p:nvSpPr>
          <p:cNvPr id="9" name="Rectangle 8"/>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3900429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a:xfrm>
            <a:off x="0" y="0"/>
            <a:ext cx="9144000" cy="6189152"/>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8882063" y="6276975"/>
            <a:ext cx="261937" cy="461963"/>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5450" y="6326188"/>
            <a:ext cx="1082675"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1662113" y="6276975"/>
            <a:ext cx="7126287" cy="461963"/>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2" name="Title 1"/>
          <p:cNvSpPr>
            <a:spLocks noGrp="1"/>
          </p:cNvSpPr>
          <p:nvPr>
            <p:ph type="title"/>
          </p:nvPr>
        </p:nvSpPr>
        <p:spPr>
          <a:xfrm>
            <a:off x="457200" y="274638"/>
            <a:ext cx="8229600" cy="1143000"/>
          </a:xfrm>
        </p:spPr>
        <p:txBody>
          <a:bodyPr>
            <a:normAutofit/>
          </a:bodyPr>
          <a:lstStyle>
            <a:lvl1pPr>
              <a:defRPr sz="4000" kern="300" cap="all" spc="0">
                <a:solidFill>
                  <a:schemeClr val="bg1"/>
                </a:solidFill>
                <a:latin typeface="Roboto Condensed"/>
                <a:cs typeface="Roboto Condensed"/>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575740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p:nvSpPr>
        <p:spPr>
          <a:xfrm>
            <a:off x="0" y="0"/>
            <a:ext cx="9144000" cy="3639312"/>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8882063" y="6276975"/>
            <a:ext cx="261937" cy="461963"/>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5450" y="6326188"/>
            <a:ext cx="1082675"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1662113" y="6276975"/>
            <a:ext cx="7126287" cy="461963"/>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2" name="Title 1"/>
          <p:cNvSpPr>
            <a:spLocks noGrp="1"/>
          </p:cNvSpPr>
          <p:nvPr>
            <p:ph type="title"/>
          </p:nvPr>
        </p:nvSpPr>
        <p:spPr>
          <a:xfrm>
            <a:off x="457200" y="274638"/>
            <a:ext cx="8229600" cy="1143000"/>
          </a:xfrm>
        </p:spPr>
        <p:txBody>
          <a:bodyPr>
            <a:normAutofit/>
          </a:bodyPr>
          <a:lstStyle>
            <a:lvl1pPr>
              <a:defRPr sz="4000" kern="300" cap="all" spc="0">
                <a:solidFill>
                  <a:schemeClr val="bg1"/>
                </a:solidFill>
                <a:latin typeface="Roboto Condensed"/>
                <a:cs typeface="Roboto Condense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182880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8807166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p:cNvSpPr/>
          <p:nvPr/>
        </p:nvSpPr>
        <p:spPr>
          <a:xfrm>
            <a:off x="0" y="0"/>
            <a:ext cx="5440680" cy="6190488"/>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8882063" y="6276975"/>
            <a:ext cx="261937" cy="461963"/>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5450" y="6326188"/>
            <a:ext cx="1082675"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1662113" y="6276975"/>
            <a:ext cx="7126287" cy="461963"/>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2" name="Title 1"/>
          <p:cNvSpPr>
            <a:spLocks noGrp="1"/>
          </p:cNvSpPr>
          <p:nvPr>
            <p:ph type="title"/>
          </p:nvPr>
        </p:nvSpPr>
        <p:spPr>
          <a:xfrm>
            <a:off x="457200" y="274638"/>
            <a:ext cx="4800600" cy="1143000"/>
          </a:xfrm>
        </p:spPr>
        <p:txBody>
          <a:bodyPr>
            <a:noAutofit/>
          </a:bodyPr>
          <a:lstStyle>
            <a:lvl1pPr>
              <a:defRPr sz="3200" kern="300" cap="all" spc="0">
                <a:solidFill>
                  <a:schemeClr val="bg1"/>
                </a:solidFill>
                <a:latin typeface="Roboto Condensed"/>
                <a:cs typeface="Roboto Condense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4768056" cy="182880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322012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6" name="Rectangle 5"/>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2" cstate="print"/>
          <a:stretch>
            <a:fillRect/>
          </a:stretch>
        </p:blipFill>
        <p:spPr>
          <a:xfrm>
            <a:off x="425715" y="6326235"/>
            <a:ext cx="1082349" cy="349145"/>
          </a:xfrm>
          <a:prstGeom prst="rect">
            <a:avLst/>
          </a:prstGeom>
        </p:spPr>
      </p:pic>
      <p:sp>
        <p:nvSpPr>
          <p:cNvPr id="9" name="Rectangle 8"/>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2223787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cap="all">
                <a:latin typeface="Roboto Condensed"/>
                <a:cs typeface="Roboto Condensed"/>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2" cstate="print"/>
          <a:stretch>
            <a:fillRect/>
          </a:stretch>
        </p:blipFill>
        <p:spPr>
          <a:xfrm>
            <a:off x="425715" y="6326235"/>
            <a:ext cx="1082349" cy="349145"/>
          </a:xfrm>
          <a:prstGeom prst="rect">
            <a:avLst/>
          </a:prstGeom>
        </p:spPr>
      </p:pic>
      <p:sp>
        <p:nvSpPr>
          <p:cNvPr id="10" name="Rectangle 9"/>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22463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2" cstate="print"/>
          <a:stretch>
            <a:fillRect/>
          </a:stretch>
        </p:blipFill>
        <p:spPr>
          <a:xfrm>
            <a:off x="425715" y="6326235"/>
            <a:ext cx="1082349" cy="349145"/>
          </a:xfrm>
          <a:prstGeom prst="rect">
            <a:avLst/>
          </a:prstGeom>
        </p:spPr>
      </p:pic>
      <p:sp>
        <p:nvSpPr>
          <p:cNvPr id="12" name="Rectangle 11"/>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9062343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SWW-Logo_RGB.eps"/>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5715" y="6304115"/>
            <a:ext cx="1159071" cy="371265"/>
          </a:xfrm>
          <a:prstGeom prst="rect">
            <a:avLst/>
          </a:prstGeom>
        </p:spPr>
      </p:pic>
      <p:sp>
        <p:nvSpPr>
          <p:cNvPr id="5" name="Rectangle 4"/>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288061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SWW-Logo_RGB.eps"/>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5715" y="6304115"/>
            <a:ext cx="1159071" cy="371265"/>
          </a:xfrm>
          <a:prstGeom prst="rect">
            <a:avLst/>
          </a:prstGeom>
        </p:spPr>
      </p:pic>
      <p:sp>
        <p:nvSpPr>
          <p:cNvPr id="11" name="Rectangle 10"/>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6497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ondary Cover Page">
    <p:spTree>
      <p:nvGrpSpPr>
        <p:cNvPr id="1" name=""/>
        <p:cNvGrpSpPr/>
        <p:nvPr/>
      </p:nvGrpSpPr>
      <p:grpSpPr>
        <a:xfrm>
          <a:off x="0" y="0"/>
          <a:ext cx="0" cy="0"/>
          <a:chOff x="0" y="0"/>
          <a:chExt cx="0" cy="0"/>
        </a:xfrm>
      </p:grpSpPr>
      <p:cxnSp>
        <p:nvCxnSpPr>
          <p:cNvPr id="5" name="Straight Connector 4"/>
          <p:cNvCxnSpPr/>
          <p:nvPr userDrawn="1"/>
        </p:nvCxnSpPr>
        <p:spPr>
          <a:xfrm>
            <a:off x="685800" y="35814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userDrawn="1"/>
        </p:nvCxnSpPr>
        <p:spPr>
          <a:xfrm>
            <a:off x="685800" y="29718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838200"/>
            <a:ext cx="7772400" cy="1981200"/>
          </a:xfrm>
        </p:spPr>
        <p:txBody>
          <a:bodyPr>
            <a:noAutofit/>
          </a:bodyPr>
          <a:lstStyle>
            <a:lvl1pPr>
              <a:defRPr sz="3200" b="1" i="0" baseline="0">
                <a:latin typeface="Constantia" pitchFamily="18"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685800" y="3657600"/>
            <a:ext cx="7772400" cy="2286000"/>
          </a:xfrm>
        </p:spPr>
        <p:txBody>
          <a:bodyPr tIns="91440"/>
          <a:lstStyle>
            <a:lvl1pPr marL="0" marR="0" indent="0" algn="l" defTabSz="914400" rtl="0" eaLnBrk="1" fontAlgn="base" latinLnBrk="0" hangingPunct="1">
              <a:lnSpc>
                <a:spcPct val="150000"/>
              </a:lnSpc>
              <a:spcBef>
                <a:spcPts val="0"/>
              </a:spcBef>
              <a:spcAft>
                <a:spcPts val="0"/>
              </a:spcAft>
              <a:buClr>
                <a:srgbClr val="004B8D"/>
              </a:buClr>
              <a:buSzTx/>
              <a:buFont typeface="Arial" pitchFamily="34" charset="0"/>
              <a:buNone/>
              <a:tabLst/>
              <a:defRPr lang="en-US" sz="1400" b="0" i="0" kern="1200" baseline="0" dirty="0" smtClean="0">
                <a:solidFill>
                  <a:srgbClr val="414042"/>
                </a:solidFill>
                <a:latin typeface="Trebuchet MS" pitchFamily="34" charset="0"/>
                <a:ea typeface="+mn-ea"/>
                <a:cs typeface="Arial" pitchFamily="34" charset="0"/>
              </a:defRPr>
            </a:lvl1pPr>
            <a:lvl2pPr marL="0" indent="0">
              <a:buNone/>
              <a:defRPr sz="1400" b="0" i="0"/>
            </a:lvl2pPr>
            <a:lvl3pPr marL="0" indent="0">
              <a:buNone/>
              <a:defRPr sz="1200" b="0" i="0"/>
            </a:lvl3pPr>
            <a:lvl4pPr>
              <a:buNone/>
              <a:defRPr/>
            </a:lvl4pPr>
            <a:lvl5pPr>
              <a:buNone/>
              <a:defRPr/>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1"/>
          </p:nvPr>
        </p:nvSpPr>
        <p:spPr>
          <a:xfrm>
            <a:off x="685800" y="2971800"/>
            <a:ext cx="7772400" cy="609600"/>
          </a:xfrm>
        </p:spPr>
        <p:txBody>
          <a:bodyPr tIns="45720" anchor="ctr"/>
          <a:lstStyle>
            <a:lvl1pPr marL="0" indent="0">
              <a:spcBef>
                <a:spcPts val="0"/>
              </a:spcBef>
              <a:buNone/>
              <a:defRPr sz="1100"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11BA82BA-79F4-4060-A488-15279C73AE10}"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pic>
        <p:nvPicPr>
          <p:cNvPr id="5" name="Picture 4" descr="SWW-Logo_RGB.eps"/>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5715" y="6304115"/>
            <a:ext cx="1159071" cy="371265"/>
          </a:xfrm>
          <a:prstGeom prst="rect">
            <a:avLst/>
          </a:prstGeom>
        </p:spPr>
      </p:pic>
      <p:sp>
        <p:nvSpPr>
          <p:cNvPr id="7" name="Rectangle 6"/>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925350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Rectangle 6"/>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2" cstate="print"/>
          <a:stretch>
            <a:fillRect/>
          </a:stretch>
        </p:blipFill>
        <p:spPr>
          <a:xfrm>
            <a:off x="425715" y="6326235"/>
            <a:ext cx="1082349" cy="349145"/>
          </a:xfrm>
          <a:prstGeom prst="rect">
            <a:avLst/>
          </a:prstGeom>
        </p:spPr>
      </p:pic>
      <p:sp>
        <p:nvSpPr>
          <p:cNvPr id="10" name="Rectangle 9"/>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35042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cxnSp>
        <p:nvCxnSpPr>
          <p:cNvPr id="13" name="Straight Connector 12"/>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15" name="TextBox 14"/>
          <p:cNvSpPr txBox="1">
            <a:spLocks noChangeArrowheads="1"/>
          </p:cNvSpPr>
          <p:nvPr userDrawn="1"/>
        </p:nvSpPr>
        <p:spPr bwMode="auto">
          <a:xfrm>
            <a:off x="692150" y="863600"/>
            <a:ext cx="365125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smtClean="0">
                <a:solidFill>
                  <a:srgbClr val="004B8D"/>
                </a:solidFill>
                <a:latin typeface="Constantia" pitchFamily="18" charset="0"/>
              </a:rPr>
              <a:t>Today’s Program</a:t>
            </a:r>
          </a:p>
        </p:txBody>
      </p:sp>
      <p:sp>
        <p:nvSpPr>
          <p:cNvPr id="14" name="Text Placeholder 13"/>
          <p:cNvSpPr>
            <a:spLocks noGrp="1"/>
          </p:cNvSpPr>
          <p:nvPr>
            <p:ph type="body" sz="quarter" idx="11"/>
          </p:nvPr>
        </p:nvSpPr>
        <p:spPr>
          <a:xfrm>
            <a:off x="762000" y="1828800"/>
            <a:ext cx="5212080" cy="609600"/>
          </a:xfrm>
        </p:spPr>
        <p:txBody>
          <a:bodyPr tIns="45720"/>
          <a:lstStyle>
            <a:lvl1pPr>
              <a:buNone/>
              <a:defRPr lang="en-US" sz="1400" baseline="0" dirty="0"/>
            </a:lvl1pPr>
            <a:lvl2pPr marL="0" indent="0">
              <a:buNone/>
              <a:defRPr sz="1400" i="1"/>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18" name="Text Placeholder 13"/>
          <p:cNvSpPr>
            <a:spLocks noGrp="1"/>
          </p:cNvSpPr>
          <p:nvPr>
            <p:ph type="body" sz="quarter" idx="12"/>
          </p:nvPr>
        </p:nvSpPr>
        <p:spPr>
          <a:xfrm>
            <a:off x="762000" y="2571750"/>
            <a:ext cx="5212080" cy="609600"/>
          </a:xfrm>
        </p:spPr>
        <p:txBody>
          <a:bodyPr tIns="45720"/>
          <a:lstStyle>
            <a:lvl1pPr>
              <a:buNone/>
              <a:defRPr lang="en-US" sz="1400" dirty="0"/>
            </a:lvl1pPr>
            <a:lvl2pPr marL="0" indent="0">
              <a:buNone/>
              <a:defRPr lang="en-US" sz="1400" i="1" kern="1200" dirty="0">
                <a:solidFill>
                  <a:srgbClr val="414042"/>
                </a:solidFill>
                <a:latin typeface="Trebuchet MS" pitchFamily="34" charset="0"/>
                <a:ea typeface="+mn-ea"/>
                <a:cs typeface="Arial" pitchFamily="34" charset="0"/>
              </a:defRPr>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19" name="Text Placeholder 13"/>
          <p:cNvSpPr>
            <a:spLocks noGrp="1"/>
          </p:cNvSpPr>
          <p:nvPr>
            <p:ph type="body" sz="quarter" idx="13"/>
          </p:nvPr>
        </p:nvSpPr>
        <p:spPr>
          <a:xfrm>
            <a:off x="762000" y="3314700"/>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20" name="Text Placeholder 13"/>
          <p:cNvSpPr>
            <a:spLocks noGrp="1"/>
          </p:cNvSpPr>
          <p:nvPr>
            <p:ph type="body" sz="quarter" idx="14"/>
          </p:nvPr>
        </p:nvSpPr>
        <p:spPr>
          <a:xfrm>
            <a:off x="762000" y="4057650"/>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21" name="Text Placeholder 13"/>
          <p:cNvSpPr>
            <a:spLocks noGrp="1"/>
          </p:cNvSpPr>
          <p:nvPr>
            <p:ph type="body" sz="quarter" idx="15"/>
          </p:nvPr>
        </p:nvSpPr>
        <p:spPr>
          <a:xfrm>
            <a:off x="762000" y="4800600"/>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24" name="Text Placeholder 13"/>
          <p:cNvSpPr>
            <a:spLocks noGrp="1"/>
          </p:cNvSpPr>
          <p:nvPr>
            <p:ph type="body" sz="quarter" idx="16"/>
          </p:nvPr>
        </p:nvSpPr>
        <p:spPr>
          <a:xfrm>
            <a:off x="6096000" y="1828800"/>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smtClean="0"/>
              <a:t>Click to edit Master text styles</a:t>
            </a:r>
          </a:p>
        </p:txBody>
      </p:sp>
      <p:sp>
        <p:nvSpPr>
          <p:cNvPr id="25" name="Text Placeholder 13"/>
          <p:cNvSpPr>
            <a:spLocks noGrp="1"/>
          </p:cNvSpPr>
          <p:nvPr>
            <p:ph type="body" sz="quarter" idx="17"/>
          </p:nvPr>
        </p:nvSpPr>
        <p:spPr>
          <a:xfrm>
            <a:off x="6096000" y="4800600"/>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smtClean="0"/>
              <a:t>Click to edit Master text styles</a:t>
            </a:r>
          </a:p>
        </p:txBody>
      </p:sp>
      <p:sp>
        <p:nvSpPr>
          <p:cNvPr id="26" name="Text Placeholder 13"/>
          <p:cNvSpPr>
            <a:spLocks noGrp="1"/>
          </p:cNvSpPr>
          <p:nvPr>
            <p:ph type="body" sz="quarter" idx="18"/>
          </p:nvPr>
        </p:nvSpPr>
        <p:spPr>
          <a:xfrm>
            <a:off x="6096000" y="4059936"/>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smtClean="0"/>
              <a:t>Click to edit Master text styles</a:t>
            </a:r>
          </a:p>
        </p:txBody>
      </p:sp>
      <p:sp>
        <p:nvSpPr>
          <p:cNvPr id="28" name="Text Placeholder 13"/>
          <p:cNvSpPr>
            <a:spLocks noGrp="1"/>
          </p:cNvSpPr>
          <p:nvPr>
            <p:ph type="body" sz="quarter" idx="19"/>
          </p:nvPr>
        </p:nvSpPr>
        <p:spPr>
          <a:xfrm>
            <a:off x="6096000" y="3319272"/>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smtClean="0"/>
              <a:t>Click to edit Master text styles</a:t>
            </a:r>
          </a:p>
        </p:txBody>
      </p:sp>
      <p:sp>
        <p:nvSpPr>
          <p:cNvPr id="29" name="Text Placeholder 13"/>
          <p:cNvSpPr>
            <a:spLocks noGrp="1"/>
          </p:cNvSpPr>
          <p:nvPr>
            <p:ph type="body" sz="quarter" idx="20"/>
          </p:nvPr>
        </p:nvSpPr>
        <p:spPr>
          <a:xfrm>
            <a:off x="6096000" y="2569464"/>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smtClean="0"/>
              <a:t>Click to edit Master text styles</a:t>
            </a:r>
          </a:p>
        </p:txBody>
      </p:sp>
      <p:sp>
        <p:nvSpPr>
          <p:cNvPr id="30" name="Title 29"/>
          <p:cNvSpPr>
            <a:spLocks noGrp="1"/>
          </p:cNvSpPr>
          <p:nvPr>
            <p:ph type="title"/>
          </p:nvPr>
        </p:nvSpPr>
        <p:spPr>
          <a:xfrm>
            <a:off x="7162800" y="228600"/>
            <a:ext cx="1295400" cy="685800"/>
          </a:xfrm>
        </p:spPr>
        <p:txBody>
          <a:bodyPr anchor="ctr"/>
          <a:lstStyle>
            <a:lvl1pPr algn="ctr">
              <a:defRPr sz="1000" baseline="0">
                <a:solidFill>
                  <a:schemeClr val="bg1"/>
                </a:solidFill>
                <a:latin typeface="Trebuchet MS" pitchFamily="34" charset="0"/>
              </a:defRPr>
            </a:lvl1pPr>
          </a:lstStyle>
          <a:p>
            <a:r>
              <a:rPr lang="en-US" smtClean="0"/>
              <a:t>Click to edit Master title style</a:t>
            </a:r>
            <a:endParaRPr lang="en-US" dirty="0"/>
          </a:p>
        </p:txBody>
      </p:sp>
      <p:sp>
        <p:nvSpPr>
          <p:cNvPr id="16" name="Slide Number Placeholder 5"/>
          <p:cNvSpPr>
            <a:spLocks noGrp="1"/>
          </p:cNvSpPr>
          <p:nvPr>
            <p:ph type="sldNum" sz="quarter" idx="21"/>
          </p:nvPr>
        </p:nvSpPr>
        <p:spPr/>
        <p:txBody>
          <a:bodyPr/>
          <a:lstStyle>
            <a:lvl1pPr>
              <a:defRPr/>
            </a:lvl1pPr>
          </a:lstStyle>
          <a:p>
            <a:pPr>
              <a:defRPr/>
            </a:pPr>
            <a:fld id="{F9BC94B9-FF61-4188-964C-EAEBD17F50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peaker Cover Pag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57587"/>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85800" y="2057400"/>
            <a:ext cx="7772400" cy="1500187"/>
          </a:xfrm>
        </p:spPr>
        <p:txBody>
          <a:bodyPr tIns="45720" anchor="b"/>
          <a:lstStyle>
            <a:lvl1pPr marL="0" indent="0">
              <a:buNone/>
              <a:defRPr sz="2000" baseline="0">
                <a:solidFill>
                  <a:schemeClr val="tx1">
                    <a:tint val="75000"/>
                  </a:schemeClr>
                </a:solidFill>
                <a:latin typeface="Constant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A1E2956-DF1E-4FC6-B776-5D561D45BE4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6.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7.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oooter.jpg"/>
          <p:cNvPicPr>
            <a:picLocks noChangeAspect="1"/>
          </p:cNvPicPr>
          <p:nvPr userDrawn="1"/>
        </p:nvPicPr>
        <p:blipFill>
          <a:blip r:embed="rId8" cstate="print"/>
          <a:srcRect/>
          <a:stretch>
            <a:fillRect/>
          </a:stretch>
        </p:blipFill>
        <p:spPr bwMode="auto">
          <a:xfrm>
            <a:off x="0" y="6400800"/>
            <a:ext cx="9144000" cy="390525"/>
          </a:xfrm>
          <a:prstGeom prst="rect">
            <a:avLst/>
          </a:prstGeom>
          <a:noFill/>
          <a:ln w="9525">
            <a:noFill/>
            <a:miter lim="800000"/>
            <a:headEnd/>
            <a:tailEnd/>
          </a:ln>
        </p:spPr>
      </p:pic>
      <p:sp>
        <p:nvSpPr>
          <p:cNvPr id="1027" name="Title Placeholder 1"/>
          <p:cNvSpPr>
            <a:spLocks noGrp="1"/>
          </p:cNvSpPr>
          <p:nvPr>
            <p:ph type="title"/>
          </p:nvPr>
        </p:nvSpPr>
        <p:spPr bwMode="auto">
          <a:xfrm>
            <a:off x="685800" y="762000"/>
            <a:ext cx="7772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1028" name="Text Placeholder 2"/>
          <p:cNvSpPr>
            <a:spLocks noGrp="1"/>
          </p:cNvSpPr>
          <p:nvPr>
            <p:ph type="body" idx="1"/>
          </p:nvPr>
        </p:nvSpPr>
        <p:spPr bwMode="auto">
          <a:xfrm>
            <a:off x="685800" y="1752600"/>
            <a:ext cx="7772400" cy="39592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lIns="91440" tIns="45720" rIns="91440" bIns="45720" rtlCol="0" anchor="ctr"/>
          <a:lstStyle>
            <a:lvl1pPr algn="ctr" fontAlgn="auto">
              <a:spcBef>
                <a:spcPts val="0"/>
              </a:spcBef>
              <a:spcAft>
                <a:spcPts val="0"/>
              </a:spcAft>
              <a:defRPr sz="1050">
                <a:solidFill>
                  <a:srgbClr val="939293"/>
                </a:solidFill>
                <a:latin typeface="Arial" pitchFamily="34" charset="0"/>
                <a:cs typeface="Arial" pitchFamily="34" charset="0"/>
              </a:defRPr>
            </a:lvl1pPr>
          </a:lstStyle>
          <a:p>
            <a:pPr>
              <a:defRPr/>
            </a:pPr>
            <a:fld id="{74941A91-67F6-4097-B800-8E31C9C51B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04971" r:id="rId1"/>
    <p:sldLayoutId id="2147504972" r:id="rId2"/>
    <p:sldLayoutId id="2147504973" r:id="rId3"/>
    <p:sldLayoutId id="2147504974" r:id="rId4"/>
    <p:sldLayoutId id="2147504975" r:id="rId5"/>
    <p:sldLayoutId id="2147504976"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85800" y="762000"/>
            <a:ext cx="7772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2051" name="Text Placeholder 2"/>
          <p:cNvSpPr>
            <a:spLocks noGrp="1"/>
          </p:cNvSpPr>
          <p:nvPr>
            <p:ph type="body" idx="1"/>
          </p:nvPr>
        </p:nvSpPr>
        <p:spPr bwMode="auto">
          <a:xfrm>
            <a:off x="685800" y="1752600"/>
            <a:ext cx="7772400" cy="39592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lIns="91440" tIns="45720" rIns="91440" bIns="45720" rtlCol="0" anchor="ctr"/>
          <a:lstStyle>
            <a:lvl1pPr algn="ctr" fontAlgn="auto">
              <a:spcBef>
                <a:spcPts val="0"/>
              </a:spcBef>
              <a:spcAft>
                <a:spcPts val="0"/>
              </a:spcAft>
              <a:defRPr sz="1050">
                <a:solidFill>
                  <a:srgbClr val="939293"/>
                </a:solidFill>
                <a:latin typeface="Arial" pitchFamily="34" charset="0"/>
                <a:cs typeface="Arial" pitchFamily="34" charset="0"/>
              </a:defRPr>
            </a:lvl1pPr>
          </a:lstStyle>
          <a:p>
            <a:pPr>
              <a:defRPr/>
            </a:pPr>
            <a:fld id="{E4AC9AA6-98B1-4612-84D1-8DA9220A315D}" type="slidenum">
              <a:rPr lang="en-US"/>
              <a:pPr>
                <a:defRPr/>
              </a:pPr>
              <a:t>‹#›</a:t>
            </a:fld>
            <a:endParaRPr lang="en-US" dirty="0"/>
          </a:p>
        </p:txBody>
      </p:sp>
      <p:pic>
        <p:nvPicPr>
          <p:cNvPr id="2053" name="Picture 6" descr="foooter.jpg"/>
          <p:cNvPicPr>
            <a:picLocks noChangeAspect="1"/>
          </p:cNvPicPr>
          <p:nvPr userDrawn="1"/>
        </p:nvPicPr>
        <p:blipFill>
          <a:blip r:embed="rId13" cstate="print"/>
          <a:srcRect/>
          <a:stretch>
            <a:fillRect/>
          </a:stretch>
        </p:blipFill>
        <p:spPr bwMode="auto">
          <a:xfrm>
            <a:off x="0" y="6400800"/>
            <a:ext cx="9144000" cy="390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504977" r:id="rId1"/>
    <p:sldLayoutId id="2147504978" r:id="rId2"/>
    <p:sldLayoutId id="2147504967" r:id="rId3"/>
    <p:sldLayoutId id="2147504979" r:id="rId4"/>
    <p:sldLayoutId id="2147504980" r:id="rId5"/>
    <p:sldLayoutId id="2147504981" r:id="rId6"/>
    <p:sldLayoutId id="2147504968" r:id="rId7"/>
    <p:sldLayoutId id="2147504982" r:id="rId8"/>
    <p:sldLayoutId id="2147504983" r:id="rId9"/>
    <p:sldLayoutId id="2147504969" r:id="rId10"/>
    <p:sldLayoutId id="2147504970" r:id="rId11"/>
  </p:sldLayoutIdLst>
  <p:txStyles>
    <p:titleStyle>
      <a:lvl1pPr algn="l" rtl="0" eaLnBrk="0" fontAlgn="base" hangingPunct="0">
        <a:spcBef>
          <a:spcPct val="0"/>
        </a:spcBef>
        <a:spcAft>
          <a:spcPct val="0"/>
        </a:spcAft>
        <a:defRPr sz="3200" kern="1200">
          <a:solidFill>
            <a:srgbClr val="004B8D"/>
          </a:solidFill>
          <a:latin typeface="Constantia" pitchFamily="18" charset="0"/>
          <a:ea typeface="+mj-ea"/>
          <a:cs typeface="+mj-cs"/>
        </a:defRPr>
      </a:lvl1pPr>
      <a:lvl2pPr algn="l" rtl="0" eaLnBrk="0" fontAlgn="base" hangingPunct="0">
        <a:spcBef>
          <a:spcPct val="0"/>
        </a:spcBef>
        <a:spcAft>
          <a:spcPct val="0"/>
        </a:spcAft>
        <a:defRPr sz="3200">
          <a:solidFill>
            <a:srgbClr val="004B8D"/>
          </a:solidFill>
          <a:latin typeface="Constantia" pitchFamily="18" charset="0"/>
        </a:defRPr>
      </a:lvl2pPr>
      <a:lvl3pPr algn="l" rtl="0" eaLnBrk="0" fontAlgn="base" hangingPunct="0">
        <a:spcBef>
          <a:spcPct val="0"/>
        </a:spcBef>
        <a:spcAft>
          <a:spcPct val="0"/>
        </a:spcAft>
        <a:defRPr sz="3200">
          <a:solidFill>
            <a:srgbClr val="004B8D"/>
          </a:solidFill>
          <a:latin typeface="Constantia" pitchFamily="18" charset="0"/>
        </a:defRPr>
      </a:lvl3pPr>
      <a:lvl4pPr algn="l" rtl="0" eaLnBrk="0" fontAlgn="base" hangingPunct="0">
        <a:spcBef>
          <a:spcPct val="0"/>
        </a:spcBef>
        <a:spcAft>
          <a:spcPct val="0"/>
        </a:spcAft>
        <a:defRPr sz="3200">
          <a:solidFill>
            <a:srgbClr val="004B8D"/>
          </a:solidFill>
          <a:latin typeface="Constantia" pitchFamily="18" charset="0"/>
        </a:defRPr>
      </a:lvl4pPr>
      <a:lvl5pPr algn="l" rtl="0" eaLnBrk="0" fontAlgn="base" hangingPunct="0">
        <a:spcBef>
          <a:spcPct val="0"/>
        </a:spcBef>
        <a:spcAft>
          <a:spcPct val="0"/>
        </a:spcAft>
        <a:defRPr sz="3200">
          <a:solidFill>
            <a:srgbClr val="004B8D"/>
          </a:solidFill>
          <a:latin typeface="Constantia"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Trebuchet MS" pitchFamily="34" charset="0"/>
        <a:buChar char="―"/>
        <a:defRPr lang="en-US" sz="1600" kern="1200" dirty="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foooter.jpg"/>
          <p:cNvPicPr>
            <a:picLocks noChangeAspect="1"/>
          </p:cNvPicPr>
          <p:nvPr userDrawn="1"/>
        </p:nvPicPr>
        <p:blipFill>
          <a:blip r:embed="rId8" cstate="print"/>
          <a:srcRect/>
          <a:stretch>
            <a:fillRect/>
          </a:stretch>
        </p:blipFill>
        <p:spPr bwMode="auto">
          <a:xfrm>
            <a:off x="0" y="6400800"/>
            <a:ext cx="9144000" cy="390525"/>
          </a:xfrm>
          <a:prstGeom prst="rect">
            <a:avLst/>
          </a:prstGeom>
          <a:noFill/>
          <a:ln w="9525">
            <a:noFill/>
            <a:miter lim="800000"/>
            <a:headEnd/>
            <a:tailEnd/>
          </a:ln>
        </p:spPr>
      </p:pic>
      <p:sp>
        <p:nvSpPr>
          <p:cNvPr id="3075" name="Title Placeholder 1"/>
          <p:cNvSpPr>
            <a:spLocks noGrp="1"/>
          </p:cNvSpPr>
          <p:nvPr>
            <p:ph type="title"/>
          </p:nvPr>
        </p:nvSpPr>
        <p:spPr bwMode="auto">
          <a:xfrm>
            <a:off x="685800" y="762000"/>
            <a:ext cx="7772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3076" name="Text Placeholder 2"/>
          <p:cNvSpPr>
            <a:spLocks noGrp="1"/>
          </p:cNvSpPr>
          <p:nvPr>
            <p:ph type="body" idx="1"/>
          </p:nvPr>
        </p:nvSpPr>
        <p:spPr bwMode="auto">
          <a:xfrm>
            <a:off x="685800" y="1752600"/>
            <a:ext cx="7772400" cy="39592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lIns="91440" tIns="45720" rIns="91440" bIns="45720" rtlCol="0" anchor="ctr"/>
          <a:lstStyle>
            <a:lvl1pPr algn="ctr" fontAlgn="auto">
              <a:spcBef>
                <a:spcPts val="0"/>
              </a:spcBef>
              <a:spcAft>
                <a:spcPts val="0"/>
              </a:spcAft>
              <a:defRPr sz="1050">
                <a:solidFill>
                  <a:srgbClr val="939293"/>
                </a:solidFill>
                <a:latin typeface="Arial" pitchFamily="34" charset="0"/>
                <a:cs typeface="Arial" pitchFamily="34" charset="0"/>
              </a:defRPr>
            </a:lvl1pPr>
          </a:lstStyle>
          <a:p>
            <a:pPr>
              <a:defRPr/>
            </a:pPr>
            <a:fld id="{1DD85B30-4169-429B-9127-7A936C6889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04984" r:id="rId1"/>
    <p:sldLayoutId id="2147504985" r:id="rId2"/>
    <p:sldLayoutId id="2147504986" r:id="rId3"/>
    <p:sldLayoutId id="2147504987" r:id="rId4"/>
    <p:sldLayoutId id="2147504988" r:id="rId5"/>
    <p:sldLayoutId id="2147504989"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foooter.jpg"/>
          <p:cNvPicPr>
            <a:picLocks noChangeAspect="1"/>
          </p:cNvPicPr>
          <p:nvPr userDrawn="1"/>
        </p:nvPicPr>
        <p:blipFill>
          <a:blip r:embed="rId8" cstate="print"/>
          <a:srcRect/>
          <a:stretch>
            <a:fillRect/>
          </a:stretch>
        </p:blipFill>
        <p:spPr bwMode="auto">
          <a:xfrm>
            <a:off x="0" y="6400800"/>
            <a:ext cx="9144000" cy="390525"/>
          </a:xfrm>
          <a:prstGeom prst="rect">
            <a:avLst/>
          </a:prstGeom>
          <a:noFill/>
          <a:ln w="9525">
            <a:noFill/>
            <a:miter lim="800000"/>
            <a:headEnd/>
            <a:tailEnd/>
          </a:ln>
        </p:spPr>
      </p:pic>
      <p:sp>
        <p:nvSpPr>
          <p:cNvPr id="4099" name="Title Placeholder 1"/>
          <p:cNvSpPr>
            <a:spLocks noGrp="1"/>
          </p:cNvSpPr>
          <p:nvPr>
            <p:ph type="title"/>
          </p:nvPr>
        </p:nvSpPr>
        <p:spPr bwMode="auto">
          <a:xfrm>
            <a:off x="685800" y="762000"/>
            <a:ext cx="7772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4100" name="Text Placeholder 2"/>
          <p:cNvSpPr>
            <a:spLocks noGrp="1"/>
          </p:cNvSpPr>
          <p:nvPr>
            <p:ph type="body" idx="1"/>
          </p:nvPr>
        </p:nvSpPr>
        <p:spPr bwMode="auto">
          <a:xfrm>
            <a:off x="685800" y="1752600"/>
            <a:ext cx="7772400" cy="39592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lIns="91440" tIns="45720" rIns="91440" bIns="45720" rtlCol="0" anchor="ctr"/>
          <a:lstStyle>
            <a:lvl1pPr algn="ctr" fontAlgn="auto">
              <a:spcBef>
                <a:spcPts val="0"/>
              </a:spcBef>
              <a:spcAft>
                <a:spcPts val="0"/>
              </a:spcAft>
              <a:defRPr sz="1050">
                <a:solidFill>
                  <a:srgbClr val="939293"/>
                </a:solidFill>
                <a:latin typeface="Arial" pitchFamily="34" charset="0"/>
                <a:cs typeface="Arial" pitchFamily="34" charset="0"/>
              </a:defRPr>
            </a:lvl1pPr>
          </a:lstStyle>
          <a:p>
            <a:pPr>
              <a:defRPr/>
            </a:pPr>
            <a:fld id="{E8696C0C-8D94-449A-ADBE-27697E2C45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04990" r:id="rId1"/>
    <p:sldLayoutId id="2147504991" r:id="rId2"/>
    <p:sldLayoutId id="2147504992" r:id="rId3"/>
    <p:sldLayoutId id="2147504993" r:id="rId4"/>
    <p:sldLayoutId id="2147504994" r:id="rId5"/>
    <p:sldLayoutId id="2147504995"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foooter.jpg"/>
          <p:cNvPicPr>
            <a:picLocks noChangeAspect="1"/>
          </p:cNvPicPr>
          <p:nvPr userDrawn="1"/>
        </p:nvPicPr>
        <p:blipFill>
          <a:blip r:embed="rId7" cstate="print"/>
          <a:srcRect/>
          <a:stretch>
            <a:fillRect/>
          </a:stretch>
        </p:blipFill>
        <p:spPr bwMode="auto">
          <a:xfrm>
            <a:off x="0" y="6400800"/>
            <a:ext cx="9144000" cy="390525"/>
          </a:xfrm>
          <a:prstGeom prst="rect">
            <a:avLst/>
          </a:prstGeom>
          <a:noFill/>
          <a:ln w="9525">
            <a:noFill/>
            <a:miter lim="800000"/>
            <a:headEnd/>
            <a:tailEnd/>
          </a:ln>
        </p:spPr>
      </p:pic>
      <p:sp>
        <p:nvSpPr>
          <p:cNvPr id="5123" name="Title Placeholder 1"/>
          <p:cNvSpPr>
            <a:spLocks noGrp="1"/>
          </p:cNvSpPr>
          <p:nvPr>
            <p:ph type="title"/>
          </p:nvPr>
        </p:nvSpPr>
        <p:spPr bwMode="auto">
          <a:xfrm>
            <a:off x="685800" y="762000"/>
            <a:ext cx="7772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5124" name="Text Placeholder 2"/>
          <p:cNvSpPr>
            <a:spLocks noGrp="1"/>
          </p:cNvSpPr>
          <p:nvPr>
            <p:ph type="body" idx="1"/>
          </p:nvPr>
        </p:nvSpPr>
        <p:spPr bwMode="auto">
          <a:xfrm>
            <a:off x="685800" y="1752600"/>
            <a:ext cx="7772400" cy="39592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939293"/>
                </a:solidFill>
                <a:latin typeface="Arial" pitchFamily="34" charset="0"/>
                <a:cs typeface="Arial" pitchFamily="34" charset="0"/>
              </a:defRPr>
            </a:lvl1pPr>
          </a:lstStyle>
          <a:p>
            <a:pPr>
              <a:defRPr/>
            </a:pPr>
            <a:fld id="{E950F537-8369-46E5-805E-3D1474226D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04996" r:id="rId1"/>
    <p:sldLayoutId id="2147504997" r:id="rId2"/>
    <p:sldLayoutId id="2147504998" r:id="rId3"/>
    <p:sldLayoutId id="2147504999" r:id="rId4"/>
    <p:sldLayoutId id="2147505000" r:id="rId5"/>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Arial" charset="0"/>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Arial" charset="0"/>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Arial" charset="0"/>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Arial" charset="0"/>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713" y="340360"/>
            <a:ext cx="8408987" cy="396000"/>
          </a:xfrm>
          <a:prstGeom prst="rect">
            <a:avLst/>
          </a:prstGeom>
        </p:spPr>
        <p:txBody>
          <a:bodyPr vert="horz" wrap="square"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366713" y="1603375"/>
            <a:ext cx="8408987" cy="4572000"/>
          </a:xfrm>
          <a:prstGeom prst="rect">
            <a:avLst/>
          </a:prstGeom>
        </p:spPr>
        <p:txBody>
          <a:bodyPr vert="horz" wrap="square"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Slide Number Placeholder 5"/>
          <p:cNvSpPr>
            <a:spLocks noGrp="1"/>
          </p:cNvSpPr>
          <p:nvPr>
            <p:ph type="sldNum" sz="quarter" idx="4"/>
          </p:nvPr>
        </p:nvSpPr>
        <p:spPr>
          <a:xfrm>
            <a:off x="7494482" y="6537600"/>
            <a:ext cx="144000" cy="144000"/>
          </a:xfrm>
          <a:prstGeom prst="rect">
            <a:avLst/>
          </a:prstGeom>
        </p:spPr>
        <p:txBody>
          <a:bodyPr vert="horz" wrap="none" lIns="0" tIns="0" rIns="0" bIns="0" rtlCol="0" anchor="ctr">
            <a:noAutofit/>
          </a:bodyPr>
          <a:lstStyle>
            <a:lvl1pPr algn="r">
              <a:defRPr sz="900" b="1">
                <a:solidFill>
                  <a:schemeClr val="tx1"/>
                </a:solidFill>
                <a:latin typeface="+mn-lt"/>
                <a:cs typeface="Arial" pitchFamily="34" charset="0"/>
              </a:defRPr>
            </a:lvl1pPr>
          </a:lstStyle>
          <a:p>
            <a:pPr defTabSz="457200" fontAlgn="auto">
              <a:spcBef>
                <a:spcPts val="0"/>
              </a:spcBef>
              <a:spcAft>
                <a:spcPts val="0"/>
              </a:spcAft>
            </a:pPr>
            <a:fld id="{D34DACC3-9742-4940-92E6-4CAB853A3218}" type="slidenum">
              <a:rPr lang="en-GB" smtClean="0">
                <a:solidFill>
                  <a:srgbClr val="565A5C"/>
                </a:solidFill>
              </a:rPr>
              <a:pPr defTabSz="457200" fontAlgn="auto">
                <a:spcBef>
                  <a:spcPts val="0"/>
                </a:spcBef>
                <a:spcAft>
                  <a:spcPts val="0"/>
                </a:spcAft>
              </a:pPr>
              <a:t>‹#›</a:t>
            </a:fld>
            <a:endParaRPr lang="en-GB">
              <a:solidFill>
                <a:srgbClr val="565A5C"/>
              </a:solidFill>
            </a:endParaRPr>
          </a:p>
        </p:txBody>
      </p:sp>
      <p:sp>
        <p:nvSpPr>
          <p:cNvPr id="4" name="Date Placeholder 3"/>
          <p:cNvSpPr>
            <a:spLocks noGrp="1"/>
          </p:cNvSpPr>
          <p:nvPr>
            <p:ph type="dt" sz="half" idx="2"/>
          </p:nvPr>
        </p:nvSpPr>
        <p:spPr>
          <a:xfrm>
            <a:off x="366713" y="6539162"/>
            <a:ext cx="2160000" cy="144000"/>
          </a:xfrm>
          <a:prstGeom prst="rect">
            <a:avLst/>
          </a:prstGeom>
        </p:spPr>
        <p:txBody>
          <a:bodyPr vert="horz" wrap="square" lIns="0" tIns="0" rIns="0" bIns="0" rtlCol="0" anchor="ctr">
            <a:noAutofit/>
          </a:bodyPr>
          <a:lstStyle>
            <a:lvl1pPr algn="l">
              <a:defRPr sz="900" b="0">
                <a:solidFill>
                  <a:schemeClr val="tx1"/>
                </a:solidFill>
                <a:latin typeface="+mn-lt"/>
                <a:cs typeface="Arial" pitchFamily="34" charset="0"/>
              </a:defRPr>
            </a:lvl1pPr>
          </a:lstStyle>
          <a:p>
            <a:pPr defTabSz="457200" fontAlgn="auto">
              <a:spcBef>
                <a:spcPts val="0"/>
              </a:spcBef>
              <a:spcAft>
                <a:spcPts val="0"/>
              </a:spcAft>
            </a:pPr>
            <a:r>
              <a:rPr lang="en-US">
                <a:solidFill>
                  <a:srgbClr val="565A5C"/>
                </a:solidFill>
              </a:rPr>
              <a:t>Month Day, Year</a:t>
            </a:r>
            <a:endParaRPr lang="en-GB">
              <a:solidFill>
                <a:srgbClr val="565A5C"/>
              </a:solidFill>
            </a:endParaRPr>
          </a:p>
        </p:txBody>
      </p:sp>
      <p:sp>
        <p:nvSpPr>
          <p:cNvPr id="7" name="Footer Placeholder 6"/>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lvl1pPr>
              <a:defRPr lang="en-US" sz="900" b="0">
                <a:cs typeface="Arial" pitchFamily="34" charset="0"/>
              </a:defRPr>
            </a:lvl1pPr>
          </a:lstStyle>
          <a:p>
            <a:pPr defTabSz="457200" fontAlgn="auto">
              <a:spcBef>
                <a:spcPts val="0"/>
              </a:spcBef>
              <a:spcAft>
                <a:spcPts val="0"/>
              </a:spcAft>
            </a:pPr>
            <a:r>
              <a:rPr lang="en-GB">
                <a:solidFill>
                  <a:srgbClr val="565A5C"/>
                </a:solidFill>
                <a:latin typeface="Arial"/>
              </a:rPr>
              <a:t>Footer or alternate date</a:t>
            </a:r>
          </a:p>
        </p:txBody>
      </p:sp>
    </p:spTree>
    <p:extLst>
      <p:ext uri="{BB962C8B-B14F-4D97-AF65-F5344CB8AC3E}">
        <p14:creationId xmlns="" xmlns:p14="http://schemas.microsoft.com/office/powerpoint/2010/main" val="3306371114"/>
      </p:ext>
    </p:extLst>
  </p:cSld>
  <p:clrMap bg1="lt1" tx1="dk1" bg2="lt2" tx2="dk2" accent1="accent1" accent2="accent2" accent3="accent3" accent4="accent4" accent5="accent5" accent6="accent6" hlink="hlink" folHlink="folHlink"/>
  <p:sldLayoutIdLst>
    <p:sldLayoutId id="2147505002" r:id="rId1"/>
    <p:sldLayoutId id="2147505003" r:id="rId2"/>
    <p:sldLayoutId id="2147505004" r:id="rId3"/>
    <p:sldLayoutId id="2147505005" r:id="rId4"/>
    <p:sldLayoutId id="2147505006" r:id="rId5"/>
    <p:sldLayoutId id="2147505007" r:id="rId6"/>
    <p:sldLayoutId id="2147505008" r:id="rId7"/>
    <p:sldLayoutId id="2147505009" r:id="rId8"/>
    <p:sldLayoutId id="2147505010" r:id="rId9"/>
    <p:sldLayoutId id="2147505011" r:id="rId10"/>
    <p:sldLayoutId id="2147505012" r:id="rId11"/>
    <p:sldLayoutId id="2147505013" r:id="rId12"/>
  </p:sldLayoutIdLst>
  <p:transition/>
  <p:hf hdr="0" ftr="0"/>
  <p:txStyles>
    <p:titleStyle>
      <a:lvl1pPr algn="l" defTabSz="457200" rtl="0" eaLnBrk="1" latinLnBrk="0" hangingPunct="1">
        <a:spcBef>
          <a:spcPct val="0"/>
        </a:spcBef>
        <a:buNone/>
        <a:defRPr sz="2600" b="1" kern="1200">
          <a:solidFill>
            <a:schemeClr val="tx2"/>
          </a:solidFill>
          <a:latin typeface="+mj-lt"/>
          <a:ea typeface="+mj-ea"/>
          <a:cs typeface="Arial" pitchFamily="34" charset="0"/>
        </a:defRPr>
      </a:lvl1pPr>
    </p:titleStyle>
    <p:bodyStyle>
      <a:lvl1pPr marL="182880" indent="-182880" algn="l" defTabSz="457200" rtl="0" eaLnBrk="1" latinLnBrk="0" hangingPunct="1">
        <a:spcBef>
          <a:spcPts val="1000"/>
        </a:spcBef>
        <a:buClr>
          <a:schemeClr val="tx2"/>
        </a:buClr>
        <a:buFont typeface="Arial"/>
        <a:buChar char="•"/>
        <a:defRPr sz="2000" kern="1200">
          <a:solidFill>
            <a:schemeClr val="tx1"/>
          </a:solidFill>
          <a:latin typeface="+mn-lt"/>
          <a:ea typeface="+mn-ea"/>
          <a:cs typeface="Arial" pitchFamily="34" charset="0"/>
        </a:defRPr>
      </a:lvl1pPr>
      <a:lvl2pPr marL="365760" indent="-183600" algn="l" defTabSz="457200" rtl="0" eaLnBrk="1" latinLnBrk="0" hangingPunct="1">
        <a:spcBef>
          <a:spcPts val="600"/>
        </a:spcBef>
        <a:buClr>
          <a:srgbClr val="565A5C"/>
        </a:buClr>
        <a:buFont typeface="Arial" pitchFamily="34" charset="0"/>
        <a:buChar char="•"/>
        <a:defRPr sz="1800" kern="1200">
          <a:solidFill>
            <a:schemeClr val="tx1"/>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400" kern="1200">
          <a:solidFill>
            <a:schemeClr val="tx1"/>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2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1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1" y="0"/>
            <a:chExt cx="9144001" cy="6858000"/>
          </a:xfrm>
        </p:grpSpPr>
        <p:pic>
          <p:nvPicPr>
            <p:cNvPr id="7" name="Picture 5"/>
            <p:cNvPicPr>
              <a:picLocks noChangeAspect="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1" y="6477000"/>
              <a:ext cx="3200400" cy="381000"/>
            </a:xfrm>
            <a:prstGeom prst="rect">
              <a:avLst/>
            </a:prstGeom>
            <a:noFill/>
            <a:ln w="9525">
              <a:noFill/>
              <a:miter lim="800000"/>
              <a:headEnd/>
              <a:tailEnd/>
            </a:ln>
            <a:effectLst/>
          </p:spPr>
          <p:txBody>
            <a:bodyPr wrap="none" lIns="438912" tIns="0" rIns="0" bIns="91440"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700" dirty="0">
                  <a:solidFill>
                    <a:srgbClr val="868686"/>
                  </a:solidFill>
                  <a:ea typeface="ＭＳ Ｐゴシック" pitchFamily="1" charset="-128"/>
                </a:rPr>
                <a:t>© </a:t>
              </a:r>
              <a:r>
                <a:rPr lang="en-US" sz="700" dirty="0" smtClean="0">
                  <a:solidFill>
                    <a:srgbClr val="868686"/>
                  </a:solidFill>
                  <a:ea typeface="ＭＳ Ｐゴシック" pitchFamily="1" charset="-128"/>
                </a:rPr>
                <a:t>2017 </a:t>
              </a:r>
              <a:r>
                <a:rPr lang="en-US" sz="700" dirty="0">
                  <a:solidFill>
                    <a:srgbClr val="868686"/>
                  </a:solidFill>
                  <a:ea typeface="ＭＳ Ｐゴシック" pitchFamily="1" charset="-128"/>
                </a:rPr>
                <a:t>Haynes and Boone, LLP</a:t>
              </a:r>
            </a:p>
          </p:txBody>
        </p:sp>
      </p:grpSp>
      <p:sp>
        <p:nvSpPr>
          <p:cNvPr id="14" name="Title Placeholder 1"/>
          <p:cNvSpPr>
            <a:spLocks noGrp="1"/>
          </p:cNvSpPr>
          <p:nvPr>
            <p:ph type="title"/>
          </p:nvPr>
        </p:nvSpPr>
        <p:spPr>
          <a:xfrm>
            <a:off x="-9525" y="0"/>
            <a:ext cx="9153525" cy="838200"/>
          </a:xfrm>
          <a:prstGeom prst="rect">
            <a:avLst/>
          </a:prstGeom>
          <a:noFill/>
        </p:spPr>
        <p:txBody>
          <a:bodyPr vert="horz" lIns="457200" tIns="0" rIns="457200" bIns="0" rtlCol="0" anchor="b" anchorCtr="0">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0" y="1096963"/>
            <a:ext cx="9144000" cy="489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0" tIns="0" rIns="45720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4" name="Slide Number Placeholder 3"/>
          <p:cNvSpPr>
            <a:spLocks noGrp="1"/>
          </p:cNvSpPr>
          <p:nvPr>
            <p:ph type="sldNum" sz="quarter" idx="4"/>
          </p:nvPr>
        </p:nvSpPr>
        <p:spPr>
          <a:xfrm>
            <a:off x="8064500" y="6324600"/>
            <a:ext cx="1079500" cy="533400"/>
          </a:xfrm>
          <a:prstGeom prst="rect">
            <a:avLst/>
          </a:prstGeom>
        </p:spPr>
        <p:txBody>
          <a:bodyPr vert="horz" wrap="none" lIns="0" tIns="0" rIns="274320" bIns="274320" rtlCol="0" anchor="b"/>
          <a:lstStyle>
            <a:lvl1pPr algn="r" fontAlgn="auto">
              <a:spcBef>
                <a:spcPts val="0"/>
              </a:spcBef>
              <a:spcAft>
                <a:spcPts val="0"/>
              </a:spcAft>
              <a:defRPr sz="900" b="0" smtClean="0">
                <a:solidFill>
                  <a:srgbClr val="171717"/>
                </a:solidFill>
                <a:latin typeface="Arial" pitchFamily="34" charset="0"/>
                <a:cs typeface="Arial" pitchFamily="34" charset="0"/>
              </a:defRPr>
            </a:lvl1pPr>
          </a:lstStyle>
          <a:p>
            <a:fld id="{D1820625-5E63-428B-AABF-7BD4E49AF7FC}" type="slidenum">
              <a:rPr lang="en-US"/>
              <a:pPr/>
              <a:t>‹#›</a:t>
            </a:fld>
            <a:endParaRPr lang="en-US"/>
          </a:p>
        </p:txBody>
      </p:sp>
    </p:spTree>
    <p:extLst>
      <p:ext uri="{BB962C8B-B14F-4D97-AF65-F5344CB8AC3E}">
        <p14:creationId xmlns="" xmlns:p14="http://schemas.microsoft.com/office/powerpoint/2010/main" val="1291421436"/>
      </p:ext>
    </p:extLst>
  </p:cSld>
  <p:clrMap bg1="lt1" tx1="dk1" bg2="lt2" tx2="dk2" accent1="accent1" accent2="accent2" accent3="accent3" accent4="accent4" accent5="accent5" accent6="accent6" hlink="hlink" folHlink="folHlink"/>
  <p:sldLayoutIdLst>
    <p:sldLayoutId id="2147505015" r:id="rId1"/>
    <p:sldLayoutId id="2147505016" r:id="rId2"/>
    <p:sldLayoutId id="2147505017" r:id="rId3"/>
    <p:sldLayoutId id="2147505018" r:id="rId4"/>
    <p:sldLayoutId id="2147505019" r:id="rId5"/>
    <p:sldLayoutId id="2147505020" r:id="rId6"/>
    <p:sldLayoutId id="2147505021" r:id="rId7"/>
    <p:sldLayoutId id="2147505022" r:id="rId8"/>
    <p:sldLayoutId id="2147505023" r:id="rId9"/>
    <p:sldLayoutId id="2147505024" r:id="rId10"/>
    <p:sldLayoutId id="2147505025" r:id="rId11"/>
    <p:sldLayoutId id="2147505026"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cap="none">
          <a:solidFill>
            <a:srgbClr val="6B0B19"/>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6B0B19"/>
          </a:solidFill>
          <a:latin typeface="Arial" charset="0"/>
          <a:cs typeface="Arial" charset="0"/>
        </a:defRPr>
      </a:lvl2pPr>
      <a:lvl3pPr algn="l" rtl="0" eaLnBrk="1" fontAlgn="base" hangingPunct="1">
        <a:spcBef>
          <a:spcPct val="0"/>
        </a:spcBef>
        <a:spcAft>
          <a:spcPct val="0"/>
        </a:spcAft>
        <a:defRPr sz="2400" b="1">
          <a:solidFill>
            <a:srgbClr val="6B0B19"/>
          </a:solidFill>
          <a:latin typeface="Arial" charset="0"/>
          <a:cs typeface="Arial" charset="0"/>
        </a:defRPr>
      </a:lvl3pPr>
      <a:lvl4pPr algn="l" rtl="0" eaLnBrk="1" fontAlgn="base" hangingPunct="1">
        <a:spcBef>
          <a:spcPct val="0"/>
        </a:spcBef>
        <a:spcAft>
          <a:spcPct val="0"/>
        </a:spcAft>
        <a:defRPr sz="2400" b="1">
          <a:solidFill>
            <a:srgbClr val="6B0B19"/>
          </a:solidFill>
          <a:latin typeface="Arial" charset="0"/>
          <a:cs typeface="Arial" charset="0"/>
        </a:defRPr>
      </a:lvl4pPr>
      <a:lvl5pPr algn="l" rtl="0" eaLnBrk="1" fontAlgn="base" hangingPunct="1">
        <a:spcBef>
          <a:spcPct val="0"/>
        </a:spcBef>
        <a:spcAft>
          <a:spcPct val="0"/>
        </a:spcAft>
        <a:defRPr sz="2400" b="1">
          <a:solidFill>
            <a:srgbClr val="6B0B19"/>
          </a:solidFill>
          <a:latin typeface="Arial" charset="0"/>
          <a:cs typeface="Arial" charset="0"/>
        </a:defRPr>
      </a:lvl5pPr>
      <a:lvl6pPr marL="457200" algn="l" rtl="0" eaLnBrk="1" fontAlgn="base" hangingPunct="1">
        <a:spcBef>
          <a:spcPct val="0"/>
        </a:spcBef>
        <a:spcAft>
          <a:spcPct val="0"/>
        </a:spcAft>
        <a:defRPr sz="2400" b="1">
          <a:solidFill>
            <a:srgbClr val="6B0B19"/>
          </a:solidFill>
          <a:latin typeface="Arial" charset="0"/>
          <a:cs typeface="Arial" charset="0"/>
        </a:defRPr>
      </a:lvl6pPr>
      <a:lvl7pPr marL="914400" algn="l" rtl="0" eaLnBrk="1" fontAlgn="base" hangingPunct="1">
        <a:spcBef>
          <a:spcPct val="0"/>
        </a:spcBef>
        <a:spcAft>
          <a:spcPct val="0"/>
        </a:spcAft>
        <a:defRPr sz="2400" b="1">
          <a:solidFill>
            <a:srgbClr val="6B0B19"/>
          </a:solidFill>
          <a:latin typeface="Arial" charset="0"/>
          <a:cs typeface="Arial" charset="0"/>
        </a:defRPr>
      </a:lvl7pPr>
      <a:lvl8pPr marL="1371600" algn="l" rtl="0" eaLnBrk="1" fontAlgn="base" hangingPunct="1">
        <a:spcBef>
          <a:spcPct val="0"/>
        </a:spcBef>
        <a:spcAft>
          <a:spcPct val="0"/>
        </a:spcAft>
        <a:defRPr sz="2400" b="1">
          <a:solidFill>
            <a:srgbClr val="6B0B19"/>
          </a:solidFill>
          <a:latin typeface="Arial" charset="0"/>
          <a:cs typeface="Arial" charset="0"/>
        </a:defRPr>
      </a:lvl8pPr>
      <a:lvl9pPr marL="1828800" algn="l" rtl="0" eaLnBrk="1" fontAlgn="base" hangingPunct="1">
        <a:spcBef>
          <a:spcPct val="0"/>
        </a:spcBef>
        <a:spcAft>
          <a:spcPct val="0"/>
        </a:spcAft>
        <a:defRPr sz="2400" b="1">
          <a:solidFill>
            <a:srgbClr val="6B0B19"/>
          </a:solidFill>
          <a:latin typeface="Arial" charset="0"/>
          <a:cs typeface="Arial" charset="0"/>
        </a:defRPr>
      </a:lvl9pPr>
    </p:titleStyle>
    <p:bodyStyle>
      <a:lvl1pPr marL="342900" indent="-342900" algn="l" rtl="0" eaLnBrk="1" fontAlgn="base" hangingPunct="1">
        <a:spcBef>
          <a:spcPts val="300"/>
        </a:spcBef>
        <a:spcAft>
          <a:spcPts val="600"/>
        </a:spcAft>
        <a:buClr>
          <a:srgbClr val="6B0B19"/>
        </a:buClr>
        <a:buFont typeface="Wingdings" pitchFamily="2" charset="2"/>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ts val="300"/>
        </a:spcBef>
        <a:spcAft>
          <a:spcPts val="300"/>
        </a:spcAft>
        <a:buClr>
          <a:srgbClr val="6B7075"/>
        </a:buClr>
        <a:buSzPct val="90000"/>
        <a:buFont typeface="Wingdings" pitchFamily="2" charset="2"/>
        <a:buChar char="§"/>
        <a:defRPr sz="1600" kern="1200">
          <a:solidFill>
            <a:schemeClr val="tx1"/>
          </a:solidFill>
          <a:latin typeface="Arial" pitchFamily="34" charset="0"/>
          <a:ea typeface="+mn-ea"/>
          <a:cs typeface="Arial" pitchFamily="34" charset="0"/>
        </a:defRPr>
      </a:lvl2pPr>
      <a:lvl3pPr marL="968375" indent="-228600" algn="l" rtl="0" eaLnBrk="1" fontAlgn="base" hangingPunct="1">
        <a:spcBef>
          <a:spcPts val="300"/>
        </a:spcBef>
        <a:spcAft>
          <a:spcPts val="300"/>
        </a:spcAft>
        <a:buClr>
          <a:srgbClr val="6B7075"/>
        </a:buClr>
        <a:buSzPct val="90000"/>
        <a:buFont typeface="Wingdings" pitchFamily="2" charset="2"/>
        <a:buChar char="§"/>
        <a:defRPr sz="1600" kern="1200">
          <a:solidFill>
            <a:schemeClr val="tx1"/>
          </a:solidFill>
          <a:latin typeface="Arial" pitchFamily="34" charset="0"/>
          <a:ea typeface="+mn-ea"/>
          <a:cs typeface="Arial" pitchFamily="34" charset="0"/>
        </a:defRPr>
      </a:lvl3pPr>
      <a:lvl4pPr marL="1257300" indent="-228600" algn="l" rtl="0" eaLnBrk="1" fontAlgn="base" hangingPunct="1">
        <a:spcBef>
          <a:spcPts val="300"/>
        </a:spcBef>
        <a:spcAft>
          <a:spcPts val="300"/>
        </a:spcAft>
        <a:buClr>
          <a:srgbClr val="6B7075"/>
        </a:buClr>
        <a:buSzPct val="90000"/>
        <a:buFont typeface="Wingdings" pitchFamily="2" charset="2"/>
        <a:buChar char="§"/>
        <a:defRPr sz="1600" kern="1200">
          <a:solidFill>
            <a:schemeClr val="tx1"/>
          </a:solidFill>
          <a:latin typeface="Arial" pitchFamily="34" charset="0"/>
          <a:ea typeface="+mn-ea"/>
          <a:cs typeface="Arial" pitchFamily="34" charset="0"/>
        </a:defRPr>
      </a:lvl4pPr>
      <a:lvl5pPr marL="1485900" indent="-228600" algn="l" rtl="0" eaLnBrk="1" fontAlgn="base" hangingPunct="1">
        <a:spcBef>
          <a:spcPts val="300"/>
        </a:spcBef>
        <a:spcAft>
          <a:spcPts val="300"/>
        </a:spcAft>
        <a:buClr>
          <a:srgbClr val="6B7075"/>
        </a:buClr>
        <a:buSzPct val="90000"/>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044071169"/>
      </p:ext>
    </p:extLst>
  </p:cSld>
  <p:clrMap bg1="lt1" tx1="dk1" bg2="lt2" tx2="dk2" accent1="accent1" accent2="accent2" accent3="accent3" accent4="accent4" accent5="accent5" accent6="accent6" hlink="hlink" folHlink="folHlink"/>
  <p:sldLayoutIdLst>
    <p:sldLayoutId id="2147505028" r:id="rId1"/>
    <p:sldLayoutId id="2147505029" r:id="rId2"/>
    <p:sldLayoutId id="2147505030" r:id="rId3"/>
    <p:sldLayoutId id="2147505031" r:id="rId4"/>
    <p:sldLayoutId id="2147505032" r:id="rId5"/>
    <p:sldLayoutId id="2147505033" r:id="rId6"/>
    <p:sldLayoutId id="2147505034" r:id="rId7"/>
    <p:sldLayoutId id="2147505035" r:id="rId8"/>
    <p:sldLayoutId id="2147505036" r:id="rId9"/>
    <p:sldLayoutId id="2147505037" r:id="rId10"/>
    <p:sldLayoutId id="2147505038" r:id="rId11"/>
    <p:sldLayoutId id="2147505039" r:id="rId12"/>
    <p:sldLayoutId id="2147505040" r:id="rId13"/>
  </p:sldLayoutIdLst>
  <p:txStyles>
    <p:titleStyle>
      <a:lvl1pPr algn="l" defTabSz="457200" rtl="0" eaLnBrk="1" latinLnBrk="0" hangingPunct="1">
        <a:spcBef>
          <a:spcPct val="0"/>
        </a:spcBef>
        <a:buNone/>
        <a:defRPr sz="4400" b="0" i="0" kern="1200" cap="all">
          <a:solidFill>
            <a:srgbClr val="999999"/>
          </a:solidFill>
          <a:latin typeface="Roboto Condensed"/>
          <a:ea typeface="+mj-ea"/>
          <a:cs typeface="Roboto Condensed"/>
        </a:defRPr>
      </a:lvl1pPr>
    </p:titleStyle>
    <p:bodyStyle>
      <a:lvl1pPr marL="342900" indent="-342900" algn="l" defTabSz="457200" rtl="0" eaLnBrk="1" latinLnBrk="0" hangingPunct="1">
        <a:spcBef>
          <a:spcPct val="20000"/>
        </a:spcBef>
        <a:buFont typeface="Arial"/>
        <a:buChar char="•"/>
        <a:defRPr sz="3200" b="0" i="0" kern="1200">
          <a:solidFill>
            <a:srgbClr val="3E5162"/>
          </a:solidFill>
          <a:latin typeface="Lato Regular"/>
          <a:ea typeface="+mn-ea"/>
          <a:cs typeface="Lato Regular"/>
        </a:defRPr>
      </a:lvl1pPr>
      <a:lvl2pPr marL="742950" indent="-285750" algn="l" defTabSz="457200" rtl="0" eaLnBrk="1" latinLnBrk="0" hangingPunct="1">
        <a:spcBef>
          <a:spcPct val="20000"/>
        </a:spcBef>
        <a:buFont typeface="Arial"/>
        <a:buChar char="–"/>
        <a:defRPr sz="2800" b="0" i="0" kern="1200">
          <a:solidFill>
            <a:srgbClr val="3E5162"/>
          </a:solidFill>
          <a:latin typeface="Lato Regular"/>
          <a:ea typeface="+mn-ea"/>
          <a:cs typeface="Lato Regular"/>
        </a:defRPr>
      </a:lvl2pPr>
      <a:lvl3pPr marL="1143000" indent="-228600" algn="l" defTabSz="457200" rtl="0" eaLnBrk="1" latinLnBrk="0" hangingPunct="1">
        <a:spcBef>
          <a:spcPct val="20000"/>
        </a:spcBef>
        <a:buFont typeface="Arial"/>
        <a:buChar char="•"/>
        <a:defRPr sz="2400" b="0" i="0" kern="1200">
          <a:solidFill>
            <a:srgbClr val="3E5162"/>
          </a:solidFill>
          <a:latin typeface="Lato Regular"/>
          <a:ea typeface="+mn-ea"/>
          <a:cs typeface="Lato Regular"/>
        </a:defRPr>
      </a:lvl3pPr>
      <a:lvl4pPr marL="1600200" indent="-228600" algn="l" defTabSz="457200" rtl="0" eaLnBrk="1" latinLnBrk="0" hangingPunct="1">
        <a:spcBef>
          <a:spcPct val="20000"/>
        </a:spcBef>
        <a:buFont typeface="Arial"/>
        <a:buChar char="–"/>
        <a:defRPr sz="2000" b="0" i="0" kern="1200">
          <a:solidFill>
            <a:srgbClr val="3E5162"/>
          </a:solidFill>
          <a:latin typeface="Lato Regular"/>
          <a:ea typeface="+mn-ea"/>
          <a:cs typeface="Lato Regular"/>
        </a:defRPr>
      </a:lvl4pPr>
      <a:lvl5pPr marL="2057400" indent="-228600" algn="l" defTabSz="457200" rtl="0" eaLnBrk="1" latinLnBrk="0" hangingPunct="1">
        <a:spcBef>
          <a:spcPct val="20000"/>
        </a:spcBef>
        <a:buFont typeface="Arial"/>
        <a:buChar char="»"/>
        <a:defRPr sz="2000" b="0" i="0" kern="1200">
          <a:solidFill>
            <a:srgbClr val="3E516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2.jpe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3.jpe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4.jpeg"/><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hyperlink" Target="mailto:amicus@dri.org" TargetMode="Externa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9.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9.xml"/><Relationship Id="rId5" Type="http://schemas.openxmlformats.org/officeDocument/2006/relationships/image" Target="../media/image31.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9.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hyperlink" Target="mailto:arothrock@schwabe.com" TargetMode="External"/><Relationship Id="rId7" Type="http://schemas.openxmlformats.org/officeDocument/2006/relationships/image" Target="../media/image19.jpeg"/><Relationship Id="rId2" Type="http://schemas.openxmlformats.org/officeDocument/2006/relationships/hyperlink" Target="mailto:lawrence.ebner@capitalappellate.com" TargetMode="External"/><Relationship Id="rId1" Type="http://schemas.openxmlformats.org/officeDocument/2006/relationships/slideLayout" Target="../slideLayouts/slideLayout3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mailto:mc.sungaila@haynesboone.co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9.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9.xml"/><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header1-01.jpg"/>
          <p:cNvPicPr>
            <a:picLocks noChangeAspect="1"/>
          </p:cNvPicPr>
          <p:nvPr/>
        </p:nvPicPr>
        <p:blipFill>
          <a:blip r:embed="rId3" cstate="print"/>
          <a:srcRect/>
          <a:stretch>
            <a:fillRect/>
          </a:stretch>
        </p:blipFill>
        <p:spPr bwMode="auto">
          <a:xfrm>
            <a:off x="0" y="219075"/>
            <a:ext cx="9144000" cy="390525"/>
          </a:xfrm>
          <a:prstGeom prst="rect">
            <a:avLst/>
          </a:prstGeom>
          <a:noFill/>
          <a:ln w="9525">
            <a:noFill/>
            <a:miter lim="800000"/>
            <a:headEnd/>
            <a:tailEnd/>
          </a:ln>
        </p:spPr>
      </p:pic>
      <p:cxnSp>
        <p:nvCxnSpPr>
          <p:cNvPr id="4" name="Straight Connector 3"/>
          <p:cNvCxnSpPr/>
          <p:nvPr/>
        </p:nvCxnSpPr>
        <p:spPr>
          <a:xfrm>
            <a:off x="685800" y="35052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685800" y="27432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36869" name="Content Placeholder 2"/>
          <p:cNvSpPr txBox="1">
            <a:spLocks/>
          </p:cNvSpPr>
          <p:nvPr/>
        </p:nvSpPr>
        <p:spPr bwMode="auto">
          <a:xfrm>
            <a:off x="685800" y="5715000"/>
            <a:ext cx="7772400" cy="838200"/>
          </a:xfrm>
          <a:prstGeom prst="rect">
            <a:avLst/>
          </a:prstGeom>
          <a:noFill/>
          <a:ln w="9525">
            <a:noFill/>
            <a:miter lim="800000"/>
            <a:headEnd/>
            <a:tailEnd/>
          </a:ln>
        </p:spPr>
        <p:txBody>
          <a:bodyPr tIns="137160" bIns="91440"/>
          <a:lstStyle/>
          <a:p>
            <a:pPr>
              <a:buFont typeface="Arial" pitchFamily="34" charset="0"/>
              <a:buNone/>
            </a:pPr>
            <a:r>
              <a:rPr lang="en-US" altLang="en-US" sz="1300">
                <a:latin typeface="Trebuchet MS" pitchFamily="34" charset="0"/>
                <a:cs typeface="Arial" pitchFamily="34" charset="0"/>
              </a:rPr>
              <a:t>The audio portion of the conference may be accessed via the telephone or by using your computer's speakers.</a:t>
            </a:r>
            <a:r>
              <a:rPr lang="en-US" altLang="en-US" sz="1300" b="1">
                <a:latin typeface="Trebuchet MS" pitchFamily="34" charset="0"/>
                <a:cs typeface="Arial" pitchFamily="34" charset="0"/>
              </a:rPr>
              <a:t> </a:t>
            </a:r>
            <a:r>
              <a:rPr lang="en-US" altLang="en-US" sz="1300">
                <a:latin typeface="Trebuchet MS" pitchFamily="34" charset="0"/>
                <a:cs typeface="Arial" pitchFamily="34" charset="0"/>
              </a:rPr>
              <a:t>Please refer to the instructions emailed to registrants for additional information.  If you have any questions, please contact </a:t>
            </a:r>
            <a:r>
              <a:rPr lang="en-US" altLang="en-US" sz="1300" b="1">
                <a:latin typeface="Trebuchet MS" pitchFamily="34" charset="0"/>
                <a:cs typeface="Arial" pitchFamily="34" charset="0"/>
              </a:rPr>
              <a:t>Customer Service at 1-800-926-7926 ext. 10</a:t>
            </a:r>
            <a:r>
              <a:rPr lang="en-US" altLang="en-US" sz="1300">
                <a:latin typeface="Trebuchet MS" pitchFamily="34" charset="0"/>
                <a:cs typeface="Arial" pitchFamily="34" charset="0"/>
              </a:rPr>
              <a:t>.</a:t>
            </a:r>
          </a:p>
        </p:txBody>
      </p:sp>
      <p:cxnSp>
        <p:nvCxnSpPr>
          <p:cNvPr id="9" name="Straight Connector 8"/>
          <p:cNvCxnSpPr/>
          <p:nvPr/>
        </p:nvCxnSpPr>
        <p:spPr>
          <a:xfrm>
            <a:off x="685800" y="57150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14" name="Title 1"/>
          <p:cNvSpPr txBox="1">
            <a:spLocks/>
          </p:cNvSpPr>
          <p:nvPr/>
        </p:nvSpPr>
        <p:spPr>
          <a:xfrm>
            <a:off x="838200" y="609600"/>
            <a:ext cx="7772400" cy="427038"/>
          </a:xfrm>
          <a:prstGeom prst="rect">
            <a:avLst/>
          </a:prstGeom>
        </p:spPr>
        <p:txBody>
          <a:bodyPr/>
          <a:lstStyle>
            <a:lvl1pPr algn="l">
              <a:defRPr/>
            </a:lvl1pPr>
          </a:lstStyle>
          <a:p>
            <a:pPr eaLnBrk="0" hangingPunct="0">
              <a:defRPr/>
            </a:pPr>
            <a:r>
              <a:rPr lang="en-US" sz="1400" i="1" spc="20" dirty="0" smtClean="0">
                <a:solidFill>
                  <a:srgbClr val="414042"/>
                </a:solidFill>
                <a:latin typeface="Constantia" pitchFamily="18" charset="0"/>
                <a:ea typeface="+mj-ea"/>
                <a:cs typeface="+mj-cs"/>
              </a:rPr>
              <a:t>Presenting a live 90-minute webinar with interactive Q&amp;A</a:t>
            </a:r>
            <a:endParaRPr lang="en-US" sz="1400" i="1" spc="20" dirty="0">
              <a:solidFill>
                <a:srgbClr val="414042"/>
              </a:solidFill>
              <a:latin typeface="Constantia" pitchFamily="18" charset="0"/>
              <a:ea typeface="+mj-ea"/>
              <a:cs typeface="+mj-cs"/>
            </a:endParaRPr>
          </a:p>
        </p:txBody>
      </p:sp>
      <p:sp>
        <p:nvSpPr>
          <p:cNvPr id="36872" name="TextBox 14"/>
          <p:cNvSpPr txBox="1">
            <a:spLocks noChangeArrowheads="1"/>
          </p:cNvSpPr>
          <p:nvPr/>
        </p:nvSpPr>
        <p:spPr bwMode="auto">
          <a:xfrm>
            <a:off x="609600" y="1066800"/>
            <a:ext cx="7772400" cy="1676400"/>
          </a:xfrm>
          <a:prstGeom prst="rect">
            <a:avLst/>
          </a:prstGeom>
          <a:noFill/>
          <a:ln w="9525">
            <a:noFill/>
            <a:miter lim="800000"/>
            <a:headEnd/>
            <a:tailEnd/>
          </a:ln>
        </p:spPr>
        <p:txBody>
          <a:bodyPr wrap="none" anchor="b"/>
          <a:lstStyle/>
          <a:p>
            <a:pPr>
              <a:spcBef>
                <a:spcPct val="20000"/>
              </a:spcBef>
            </a:pPr>
            <a:r>
              <a:rPr lang="en-US" altLang="en-US" sz="2700" b="1" dirty="0" smtClean="0">
                <a:solidFill>
                  <a:srgbClr val="004B8D"/>
                </a:solidFill>
                <a:latin typeface="Constantia" pitchFamily="18" charset="0"/>
                <a:cs typeface="Arial" pitchFamily="34" charset="0"/>
              </a:rPr>
              <a:t>Strategic Use of Amicus Briefs </a:t>
            </a:r>
          </a:p>
          <a:p>
            <a:pPr>
              <a:spcBef>
                <a:spcPct val="20000"/>
              </a:spcBef>
            </a:pPr>
            <a:r>
              <a:rPr lang="en-US" altLang="en-US" sz="2700" b="1" dirty="0" smtClean="0">
                <a:solidFill>
                  <a:srgbClr val="004B8D"/>
                </a:solidFill>
                <a:latin typeface="Constantia" pitchFamily="18" charset="0"/>
                <a:cs typeface="Arial" pitchFamily="34" charset="0"/>
              </a:rPr>
              <a:t>in Appellate Advocacy</a:t>
            </a:r>
          </a:p>
          <a:p>
            <a:pPr>
              <a:spcBef>
                <a:spcPct val="20000"/>
              </a:spcBef>
            </a:pPr>
            <a:r>
              <a:rPr lang="en-US" altLang="en-US" sz="1500" dirty="0">
                <a:solidFill>
                  <a:srgbClr val="414042"/>
                </a:solidFill>
                <a:latin typeface="Constantia" pitchFamily="18" charset="0"/>
                <a:cs typeface="Arial" pitchFamily="34" charset="0"/>
              </a:rPr>
              <a:t>Drafting Effective Amicus Briefs; Soliciting and Coordinating </a:t>
            </a:r>
            <a:r>
              <a:rPr lang="en-US" altLang="en-US" sz="1500" dirty="0" err="1">
                <a:solidFill>
                  <a:srgbClr val="414042"/>
                </a:solidFill>
                <a:latin typeface="Constantia" pitchFamily="18" charset="0"/>
                <a:cs typeface="Arial" pitchFamily="34" charset="0"/>
              </a:rPr>
              <a:t>Amici</a:t>
            </a:r>
            <a:r>
              <a:rPr lang="en-US" altLang="en-US" sz="1500" dirty="0">
                <a:solidFill>
                  <a:srgbClr val="414042"/>
                </a:solidFill>
                <a:latin typeface="Constantia" pitchFamily="18" charset="0"/>
                <a:cs typeface="Arial" pitchFamily="34" charset="0"/>
              </a:rPr>
              <a:t> Curiae; </a:t>
            </a:r>
            <a:endParaRPr lang="en-US" altLang="en-US" sz="1500" dirty="0" smtClean="0">
              <a:solidFill>
                <a:srgbClr val="414042"/>
              </a:solidFill>
              <a:latin typeface="Constantia" pitchFamily="18" charset="0"/>
              <a:cs typeface="Arial" pitchFamily="34" charset="0"/>
            </a:endParaRPr>
          </a:p>
          <a:p>
            <a:pPr>
              <a:spcBef>
                <a:spcPct val="20000"/>
              </a:spcBef>
            </a:pPr>
            <a:r>
              <a:rPr lang="en-US" altLang="en-US" sz="1500" dirty="0" smtClean="0">
                <a:solidFill>
                  <a:srgbClr val="414042"/>
                </a:solidFill>
                <a:latin typeface="Constantia" pitchFamily="18" charset="0"/>
                <a:cs typeface="Arial" pitchFamily="34" charset="0"/>
              </a:rPr>
              <a:t>Working </a:t>
            </a:r>
            <a:r>
              <a:rPr lang="en-US" altLang="en-US" sz="1500" dirty="0">
                <a:solidFill>
                  <a:srgbClr val="414042"/>
                </a:solidFill>
                <a:latin typeface="Constantia" pitchFamily="18" charset="0"/>
                <a:cs typeface="Arial" pitchFamily="34" charset="0"/>
              </a:rPr>
              <a:t>With the Government as Amicus Curiae in Your Case</a:t>
            </a:r>
          </a:p>
        </p:txBody>
      </p:sp>
      <p:sp>
        <p:nvSpPr>
          <p:cNvPr id="36873" name="Content Placeholder 2"/>
          <p:cNvSpPr txBox="1">
            <a:spLocks/>
          </p:cNvSpPr>
          <p:nvPr/>
        </p:nvSpPr>
        <p:spPr bwMode="auto">
          <a:xfrm>
            <a:off x="609600" y="3505200"/>
            <a:ext cx="7772400" cy="457200"/>
          </a:xfrm>
          <a:prstGeom prst="rect">
            <a:avLst/>
          </a:prstGeom>
          <a:noFill/>
          <a:ln w="9525">
            <a:noFill/>
            <a:miter lim="800000"/>
            <a:headEnd/>
            <a:tailEnd/>
          </a:ln>
        </p:spPr>
        <p:txBody>
          <a:bodyPr tIns="137160" bIns="91440"/>
          <a:lstStyle/>
          <a:p>
            <a:pPr lvl="1" algn="r">
              <a:spcAft>
                <a:spcPts val="800"/>
              </a:spcAft>
              <a:buFont typeface="Arial" pitchFamily="34" charset="0"/>
              <a:buNone/>
            </a:pPr>
            <a:r>
              <a:rPr lang="en-US" altLang="en-US" sz="1400">
                <a:solidFill>
                  <a:srgbClr val="414042"/>
                </a:solidFill>
                <a:latin typeface="Trebuchet MS" pitchFamily="34" charset="0"/>
                <a:cs typeface="Arial" pitchFamily="34" charset="0"/>
              </a:rPr>
              <a:t>Today’s faculty features:</a:t>
            </a:r>
          </a:p>
        </p:txBody>
      </p:sp>
      <p:sp>
        <p:nvSpPr>
          <p:cNvPr id="36874" name="Content Placeholder 2"/>
          <p:cNvSpPr txBox="1">
            <a:spLocks/>
          </p:cNvSpPr>
          <p:nvPr/>
        </p:nvSpPr>
        <p:spPr bwMode="auto">
          <a:xfrm>
            <a:off x="609600" y="2767013"/>
            <a:ext cx="7772400" cy="738187"/>
          </a:xfrm>
          <a:prstGeom prst="rect">
            <a:avLst/>
          </a:prstGeom>
          <a:noFill/>
          <a:ln w="9525">
            <a:noFill/>
            <a:miter lim="800000"/>
            <a:headEnd/>
            <a:tailEnd/>
          </a:ln>
        </p:spPr>
        <p:txBody>
          <a:bodyPr lIns="137160" tIns="137160" rIns="137160" bIns="146304" anchor="ctr"/>
          <a:lstStyle/>
          <a:p>
            <a:pPr>
              <a:spcAft>
                <a:spcPts val="600"/>
              </a:spcAft>
              <a:buFont typeface="Arial" pitchFamily="34" charset="0"/>
              <a:buNone/>
            </a:pPr>
            <a:endParaRPr lang="en-US" altLang="en-US" sz="1600">
              <a:solidFill>
                <a:srgbClr val="414042"/>
              </a:solidFill>
              <a:latin typeface="Trebuchet MS" pitchFamily="34" charset="0"/>
              <a:cs typeface="Arial" pitchFamily="34" charset="0"/>
            </a:endParaRPr>
          </a:p>
          <a:p>
            <a:pPr>
              <a:spcBef>
                <a:spcPct val="20000"/>
              </a:spcBef>
              <a:buFont typeface="Arial" pitchFamily="34" charset="0"/>
              <a:buNone/>
            </a:pPr>
            <a:r>
              <a:rPr lang="en-US" altLang="en-US" sz="1200">
                <a:solidFill>
                  <a:srgbClr val="414042"/>
                </a:solidFill>
                <a:latin typeface="Trebuchet MS" pitchFamily="34" charset="0"/>
                <a:cs typeface="Arial" pitchFamily="34" charset="0"/>
              </a:rPr>
              <a:t>1pm Eastern    |    12pm Central   |   11am Mountain    |    10am Pacific</a:t>
            </a:r>
          </a:p>
        </p:txBody>
      </p:sp>
      <p:sp>
        <p:nvSpPr>
          <p:cNvPr id="18" name="Text Placeholder 4"/>
          <p:cNvSpPr txBox="1">
            <a:spLocks/>
          </p:cNvSpPr>
          <p:nvPr/>
        </p:nvSpPr>
        <p:spPr>
          <a:xfrm>
            <a:off x="685800" y="2743200"/>
            <a:ext cx="7772400" cy="381000"/>
          </a:xfrm>
          <a:prstGeom prst="rect">
            <a:avLst/>
          </a:prstGeom>
        </p:spPr>
        <p:txBody>
          <a:bodyPr lIns="137160" tIns="91440" rIns="137160" bIns="0" anchor="ctr">
            <a:normAutofit/>
          </a:bodyPr>
          <a:lstStyle>
            <a:lvl1pPr>
              <a:defRPr sz="1151" b="0">
                <a:solidFill>
                  <a:srgbClr val="414042"/>
                </a:solidFill>
                <a:latin typeface="Trebuchet MS" pitchFamily="34" charset="0"/>
              </a:defRPr>
            </a:lvl1pPr>
          </a:lstStyle>
          <a:p>
            <a:pPr fontAlgn="auto">
              <a:spcBef>
                <a:spcPct val="20000"/>
              </a:spcBef>
              <a:spcAft>
                <a:spcPts val="0"/>
              </a:spcAft>
              <a:defRPr/>
            </a:pPr>
            <a:r>
              <a:rPr lang="en-US" dirty="0" smtClean="0"/>
              <a:t>THURSDAY, OCTOBER 12, 2017</a:t>
            </a:r>
          </a:p>
        </p:txBody>
      </p:sp>
      <p:sp>
        <p:nvSpPr>
          <p:cNvPr id="36876" name="TextBox 11"/>
          <p:cNvSpPr txBox="1">
            <a:spLocks noChangeArrowheads="1"/>
          </p:cNvSpPr>
          <p:nvPr/>
        </p:nvSpPr>
        <p:spPr bwMode="auto">
          <a:xfrm>
            <a:off x="609600" y="3962400"/>
            <a:ext cx="7772400" cy="1524000"/>
          </a:xfrm>
          <a:prstGeom prst="rect">
            <a:avLst/>
          </a:prstGeom>
          <a:noFill/>
          <a:ln w="9525">
            <a:noFill/>
            <a:miter lim="800000"/>
            <a:headEnd/>
            <a:tailEnd/>
          </a:ln>
        </p:spPr>
        <p:txBody>
          <a:bodyPr wrap="none"/>
          <a:lstStyle/>
          <a:p>
            <a:pPr algn="r"/>
            <a:r>
              <a:rPr lang="en-US" altLang="en-US" sz="1400" dirty="0">
                <a:solidFill>
                  <a:srgbClr val="414042"/>
                </a:solidFill>
                <a:latin typeface="Trebuchet MS" pitchFamily="34" charset="0"/>
                <a:cs typeface="Arial" pitchFamily="34" charset="0"/>
              </a:rPr>
              <a:t>Lawrence S. Ebner, Founder, </a:t>
            </a:r>
            <a:r>
              <a:rPr lang="en-US" altLang="en-US" sz="1400" b="1" dirty="0">
                <a:solidFill>
                  <a:srgbClr val="414042"/>
                </a:solidFill>
                <a:latin typeface="Trebuchet MS" pitchFamily="34" charset="0"/>
                <a:cs typeface="Arial" pitchFamily="34" charset="0"/>
              </a:rPr>
              <a:t>Capital Appellate Advocacy</a:t>
            </a:r>
            <a:r>
              <a:rPr lang="en-US" altLang="en-US" sz="1400" dirty="0">
                <a:solidFill>
                  <a:srgbClr val="414042"/>
                </a:solidFill>
                <a:latin typeface="Trebuchet MS" pitchFamily="34" charset="0"/>
                <a:cs typeface="Arial" pitchFamily="34" charset="0"/>
              </a:rPr>
              <a:t>, Washington, D.C.</a:t>
            </a:r>
          </a:p>
          <a:p>
            <a:pPr algn="r"/>
            <a:endParaRPr lang="en-US" altLang="en-US" sz="1400" dirty="0">
              <a:solidFill>
                <a:srgbClr val="414042"/>
              </a:solidFill>
              <a:latin typeface="Trebuchet MS" pitchFamily="34" charset="0"/>
              <a:cs typeface="Arial" pitchFamily="34" charset="0"/>
            </a:endParaRPr>
          </a:p>
          <a:p>
            <a:pPr algn="r"/>
            <a:r>
              <a:rPr lang="en-US" altLang="en-US" sz="1400" dirty="0">
                <a:solidFill>
                  <a:srgbClr val="414042"/>
                </a:solidFill>
                <a:latin typeface="Trebuchet MS" pitchFamily="34" charset="0"/>
                <a:cs typeface="Arial" pitchFamily="34" charset="0"/>
              </a:rPr>
              <a:t>Averil Rothrock, Shareholder, </a:t>
            </a:r>
            <a:r>
              <a:rPr lang="en-US" altLang="en-US" sz="1400" b="1" dirty="0" err="1" smtClean="0">
                <a:solidFill>
                  <a:srgbClr val="414042"/>
                </a:solidFill>
                <a:latin typeface="Trebuchet MS" pitchFamily="34" charset="0"/>
                <a:cs typeface="Arial" pitchFamily="34" charset="0"/>
              </a:rPr>
              <a:t>Schwabe</a:t>
            </a:r>
            <a:r>
              <a:rPr lang="en-US" altLang="en-US" sz="1400" b="1" dirty="0" smtClean="0">
                <a:solidFill>
                  <a:srgbClr val="414042"/>
                </a:solidFill>
                <a:latin typeface="Trebuchet MS" pitchFamily="34" charset="0"/>
                <a:cs typeface="Arial" pitchFamily="34" charset="0"/>
              </a:rPr>
              <a:t> Williamson &amp; Wyatt</a:t>
            </a:r>
            <a:r>
              <a:rPr lang="en-US" altLang="en-US" sz="1400" dirty="0" smtClean="0">
                <a:solidFill>
                  <a:srgbClr val="414042"/>
                </a:solidFill>
                <a:latin typeface="Trebuchet MS" pitchFamily="34" charset="0"/>
                <a:cs typeface="Arial" pitchFamily="34" charset="0"/>
              </a:rPr>
              <a:t>, </a:t>
            </a:r>
            <a:r>
              <a:rPr lang="en-US" altLang="en-US" sz="1400" dirty="0">
                <a:solidFill>
                  <a:srgbClr val="414042"/>
                </a:solidFill>
                <a:latin typeface="Trebuchet MS" pitchFamily="34" charset="0"/>
                <a:cs typeface="Arial" pitchFamily="34" charset="0"/>
              </a:rPr>
              <a:t>Seattle</a:t>
            </a:r>
          </a:p>
          <a:p>
            <a:pPr algn="r"/>
            <a:endParaRPr lang="en-US" altLang="en-US" sz="1400" dirty="0">
              <a:solidFill>
                <a:srgbClr val="414042"/>
              </a:solidFill>
              <a:latin typeface="Trebuchet MS" pitchFamily="34" charset="0"/>
              <a:cs typeface="Arial" pitchFamily="34" charset="0"/>
            </a:endParaRPr>
          </a:p>
          <a:p>
            <a:pPr algn="r"/>
            <a:r>
              <a:rPr lang="en-US" altLang="en-US" sz="1400" dirty="0">
                <a:solidFill>
                  <a:srgbClr val="414042"/>
                </a:solidFill>
                <a:latin typeface="Trebuchet MS" pitchFamily="34" charset="0"/>
                <a:cs typeface="Arial" pitchFamily="34" charset="0"/>
              </a:rPr>
              <a:t>Mary-Christine (M.C.) </a:t>
            </a:r>
            <a:r>
              <a:rPr lang="en-US" altLang="en-US" sz="1400" dirty="0" err="1">
                <a:solidFill>
                  <a:srgbClr val="414042"/>
                </a:solidFill>
                <a:latin typeface="Trebuchet MS" pitchFamily="34" charset="0"/>
                <a:cs typeface="Arial" pitchFamily="34" charset="0"/>
              </a:rPr>
              <a:t>Sungaila</a:t>
            </a:r>
            <a:r>
              <a:rPr lang="en-US" altLang="en-US" sz="1400" dirty="0">
                <a:solidFill>
                  <a:srgbClr val="414042"/>
                </a:solidFill>
                <a:latin typeface="Trebuchet MS" pitchFamily="34" charset="0"/>
                <a:cs typeface="Arial" pitchFamily="34" charset="0"/>
              </a:rPr>
              <a:t>, Partner, </a:t>
            </a:r>
            <a:r>
              <a:rPr lang="en-US" altLang="en-US" sz="1400" b="1" dirty="0">
                <a:solidFill>
                  <a:srgbClr val="414042"/>
                </a:solidFill>
                <a:latin typeface="Trebuchet MS" pitchFamily="34" charset="0"/>
                <a:cs typeface="Arial" pitchFamily="34" charset="0"/>
              </a:rPr>
              <a:t>Haynes &amp; Boone</a:t>
            </a:r>
            <a:r>
              <a:rPr lang="en-US" altLang="en-US" sz="1400" dirty="0">
                <a:solidFill>
                  <a:srgbClr val="414042"/>
                </a:solidFill>
                <a:latin typeface="Trebuchet MS" pitchFamily="34" charset="0"/>
                <a:cs typeface="Arial" pitchFamily="34" charset="0"/>
              </a:rPr>
              <a:t>, Costa Mesa, Calif.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6713" y="1582444"/>
            <a:ext cx="8408987" cy="4572000"/>
          </a:xfrm>
        </p:spPr>
        <p:txBody>
          <a:bodyPr/>
          <a:lstStyle/>
          <a:p>
            <a:pPr marL="0" indent="0" algn="ctr">
              <a:buNone/>
            </a:pPr>
            <a:r>
              <a:rPr lang="en-US" sz="3200" b="1">
                <a:solidFill>
                  <a:srgbClr val="FF0000"/>
                </a:solidFill>
              </a:rPr>
              <a:t>SUPREME COURT AMICUS BRIEF REQUIREMENTS &amp; PROCEDURES</a:t>
            </a:r>
          </a:p>
          <a:p>
            <a:pPr marL="0" indent="0">
              <a:buNone/>
            </a:pPr>
            <a:endParaRPr lang="en-US" sz="3200"/>
          </a:p>
          <a:p>
            <a:pPr marL="0" indent="0" algn="ctr">
              <a:spcBef>
                <a:spcPct val="0"/>
              </a:spcBef>
              <a:buNone/>
            </a:pPr>
            <a:r>
              <a:rPr lang="en-US" b="1">
                <a:solidFill>
                  <a:srgbClr val="0070C0"/>
                </a:solidFill>
              </a:rPr>
              <a:t>Lawrence S. Ebner</a:t>
            </a:r>
            <a:endParaRPr lang="en-US">
              <a:solidFill>
                <a:srgbClr val="0070C0"/>
              </a:solidFill>
            </a:endParaRPr>
          </a:p>
          <a:p>
            <a:pPr marL="0" indent="0" algn="ctr">
              <a:spcBef>
                <a:spcPct val="0"/>
              </a:spcBef>
              <a:buNone/>
            </a:pPr>
            <a:r>
              <a:rPr lang="en-US" b="1">
                <a:solidFill>
                  <a:srgbClr val="0070C0"/>
                </a:solidFill>
              </a:rPr>
              <a:t>Capital Appellate Advocacy PLLC</a:t>
            </a:r>
            <a:endParaRPr lang="en-US">
              <a:solidFill>
                <a:srgbClr val="0070C0"/>
              </a:solidFill>
            </a:endParaRPr>
          </a:p>
          <a:p>
            <a:pPr marL="0" indent="0" algn="ctr">
              <a:spcBef>
                <a:spcPct val="0"/>
              </a:spcBef>
              <a:buNone/>
            </a:pPr>
            <a:r>
              <a:rPr lang="en-US" b="1">
                <a:solidFill>
                  <a:srgbClr val="0070C0"/>
                </a:solidFill>
              </a:rPr>
              <a:t>Washington, D.C.</a:t>
            </a:r>
          </a:p>
          <a:p>
            <a:pPr marL="0" indent="0">
              <a:spcBef>
                <a:spcPct val="0"/>
              </a:spcBef>
              <a:buNone/>
            </a:pPr>
            <a:endParaRPr lang="en-US" b="1"/>
          </a:p>
          <a:p>
            <a:pPr marL="0" indent="0">
              <a:spcBef>
                <a:spcPct val="0"/>
              </a:spcBef>
              <a:buNone/>
            </a:pPr>
            <a:endParaRPr lang="en-US" sz="1000">
              <a:solidFill>
                <a:srgbClr val="0070C0"/>
              </a:solidFill>
            </a:endParaRPr>
          </a:p>
          <a:p>
            <a:endParaRPr lang="en-US"/>
          </a:p>
        </p:txBody>
      </p:sp>
      <p:sp>
        <p:nvSpPr>
          <p:cNvPr id="3" name="Date Placeholder 2"/>
          <p:cNvSpPr>
            <a:spLocks noGrp="1"/>
          </p:cNvSpPr>
          <p:nvPr>
            <p:ph type="dt" sz="half" idx="4294967295"/>
          </p:nvPr>
        </p:nvSpPr>
        <p:spPr>
          <a:xfrm>
            <a:off x="375857" y="6520874"/>
            <a:ext cx="2160000" cy="144000"/>
          </a:xfrm>
        </p:spPr>
        <p:txBody>
          <a:bodyPr/>
          <a:lstStyle/>
          <a:p>
            <a:endParaRPr lang="en-US">
              <a:solidFill>
                <a:srgbClr val="565A5C"/>
              </a:solidFill>
            </a:endParaRPr>
          </a:p>
          <a:p>
            <a:endParaRPr lang="en-GB">
              <a:solidFill>
                <a:srgbClr val="565A5C"/>
              </a:solidFill>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Tree>
    <p:extLst>
      <p:ext uri="{BB962C8B-B14F-4D97-AF65-F5344CB8AC3E}">
        <p14:creationId xmlns="" xmlns:p14="http://schemas.microsoft.com/office/powerpoint/2010/main" val="327175901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sz="2600" b="1" dirty="0">
                <a:solidFill>
                  <a:srgbClr val="0070C0"/>
                </a:solidFill>
              </a:rPr>
              <a:t>Supreme Court Rule 37 — Brief for an Amicus Curiae</a:t>
            </a:r>
          </a:p>
          <a:p>
            <a:pPr marL="0" indent="0">
              <a:buNone/>
            </a:pPr>
            <a:endParaRPr lang="en-US" u="sng" dirty="0">
              <a:solidFill>
                <a:schemeClr val="accent5"/>
              </a:solidFill>
            </a:endParaRPr>
          </a:p>
          <a:p>
            <a:pPr marL="0" indent="0">
              <a:buNone/>
            </a:pPr>
            <a:r>
              <a:rPr lang="en-US" b="1" u="sng" dirty="0">
                <a:solidFill>
                  <a:schemeClr val="accent5"/>
                </a:solidFill>
              </a:rPr>
              <a:t>Standard for Supreme Court Amicus Briefs</a:t>
            </a:r>
            <a:r>
              <a:rPr lang="en-US" dirty="0">
                <a:solidFill>
                  <a:schemeClr val="accent5"/>
                </a:solidFill>
              </a:rPr>
              <a:t> </a:t>
            </a:r>
            <a:r>
              <a:rPr lang="en-US" dirty="0"/>
              <a:t>[Sup. Ct. R. 37.1]:</a:t>
            </a:r>
          </a:p>
          <a:p>
            <a:pPr marL="0" indent="0">
              <a:buNone/>
            </a:pPr>
            <a:r>
              <a:rPr lang="en-US" dirty="0"/>
              <a:t>“</a:t>
            </a:r>
            <a:r>
              <a:rPr lang="en-US" i="1" dirty="0"/>
              <a:t>An amicus curiae brief that brings to the attention of the Court relevant matter not already brought to its attention by the parties may be of considerable help to the Court.  An amicus curiae brief that does not serve this purpose burdens the Court, and its filing is not favored</a:t>
            </a:r>
            <a:r>
              <a:rPr lang="en-US" dirty="0"/>
              <a:t>.”</a:t>
            </a:r>
          </a:p>
          <a:p>
            <a:pPr marL="0" indent="0">
              <a:buNone/>
            </a:pPr>
            <a:r>
              <a:rPr lang="en-US" dirty="0"/>
              <a:t> </a:t>
            </a:r>
          </a:p>
          <a:p>
            <a:pPr marL="0" indent="0">
              <a:buNone/>
            </a:pPr>
            <a:r>
              <a:rPr lang="en-US" b="1" dirty="0"/>
              <a:t>Translation</a:t>
            </a:r>
            <a:r>
              <a:rPr lang="en-US" dirty="0"/>
              <a:t>:  The Court is not interested in receiving amicus briefs that merely repeat a party’s, or other amici’s, arguments.</a:t>
            </a:r>
          </a:p>
          <a:p>
            <a:pPr marL="0" indent="0">
              <a:buNone/>
            </a:pPr>
            <a:endParaRPr lang="en-US"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11</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1095850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6713" y="1537888"/>
            <a:ext cx="8408987" cy="4891487"/>
          </a:xfrm>
        </p:spPr>
        <p:txBody>
          <a:bodyPr/>
          <a:lstStyle/>
          <a:p>
            <a:pPr marL="0" indent="0">
              <a:buNone/>
            </a:pPr>
            <a:r>
              <a:rPr lang="en-US" b="1" u="sng" dirty="0" smtClean="0">
                <a:solidFill>
                  <a:srgbClr val="FF0000"/>
                </a:solidFill>
              </a:rPr>
              <a:t>Rules </a:t>
            </a:r>
            <a:r>
              <a:rPr lang="en-US" b="1" u="sng" dirty="0">
                <a:solidFill>
                  <a:srgbClr val="FF0000"/>
                </a:solidFill>
              </a:rPr>
              <a:t>Governing </a:t>
            </a:r>
            <a:r>
              <a:rPr lang="en-US" b="1" i="1" u="sng" dirty="0">
                <a:solidFill>
                  <a:srgbClr val="FF0000"/>
                </a:solidFill>
              </a:rPr>
              <a:t>Certiorari-Stage</a:t>
            </a:r>
            <a:r>
              <a:rPr lang="en-US" b="1" u="sng" dirty="0">
                <a:solidFill>
                  <a:srgbClr val="FF0000"/>
                </a:solidFill>
              </a:rPr>
              <a:t> Amicus Briefs</a:t>
            </a:r>
            <a:r>
              <a:rPr lang="en-US" dirty="0">
                <a:solidFill>
                  <a:srgbClr val="FF0000"/>
                </a:solidFill>
              </a:rPr>
              <a:t> </a:t>
            </a:r>
            <a:r>
              <a:rPr lang="en-US" dirty="0"/>
              <a:t>[Sup. Ct. R. 37.2] </a:t>
            </a:r>
          </a:p>
          <a:p>
            <a:pPr lvl="0"/>
            <a:r>
              <a:rPr lang="en-US" dirty="0"/>
              <a:t>Amicus briefs supporting the petitioner are due 30 days after the certiorari petition is </a:t>
            </a:r>
            <a:r>
              <a:rPr lang="en-US" u="sng" dirty="0"/>
              <a:t>docketed</a:t>
            </a:r>
            <a:r>
              <a:rPr lang="en-US" dirty="0"/>
              <a:t> </a:t>
            </a:r>
            <a:r>
              <a:rPr lang="en-US" dirty="0">
                <a:latin typeface="Times New Roman" panose="02020603050405020304" pitchFamily="18" charset="0"/>
                <a:cs typeface="Times New Roman" panose="02020603050405020304" pitchFamily="18" charset="0"/>
              </a:rPr>
              <a:t>― </a:t>
            </a:r>
            <a:r>
              <a:rPr lang="en-US" dirty="0"/>
              <a:t>no extensions are allowed!</a:t>
            </a:r>
          </a:p>
          <a:p>
            <a:pPr lvl="0"/>
            <a:r>
              <a:rPr lang="en-US" dirty="0"/>
              <a:t>Amicus briefs supporting the respondent (rare!) are due when the respondent’s brief is due</a:t>
            </a:r>
          </a:p>
          <a:p>
            <a:pPr lvl="0"/>
            <a:r>
              <a:rPr lang="en-US" dirty="0"/>
              <a:t>Amicus counsel must provide written notice of intent to file to all counsel of record at least 10 days before the amicus brief’s due date (unless the amicus brief is filed more than10 days before the due date) </a:t>
            </a:r>
          </a:p>
          <a:p>
            <a:pPr marL="401638" indent="-401638">
              <a:buNone/>
            </a:pPr>
            <a:r>
              <a:rPr lang="en-US" dirty="0"/>
              <a:t>   </a:t>
            </a:r>
            <a:r>
              <a:rPr lang="en-US" sz="1800" dirty="0"/>
              <a:t>— </a:t>
            </a:r>
            <a:r>
              <a:rPr lang="en-US" dirty="0"/>
              <a:t>Primary purpose is to allow the respondent to obtain an extension of time for preparation of response/opposition to petition</a:t>
            </a:r>
          </a:p>
          <a:p>
            <a:pPr marL="401638" indent="-401638">
              <a:buNone/>
            </a:pPr>
            <a:r>
              <a:rPr lang="en-US" dirty="0"/>
              <a:t>   — Amicus brief must indicate that timely notice was provided</a:t>
            </a:r>
          </a:p>
          <a:p>
            <a:pPr marL="401638" indent="-401638">
              <a:buNone/>
            </a:pPr>
            <a:r>
              <a:rPr lang="en-US" dirty="0"/>
              <a:t>   — Where multiple amici are on a brief, only one needs to provide notice </a:t>
            </a:r>
          </a:p>
          <a:p>
            <a:pPr marL="401638" indent="-401638">
              <a:buNone/>
            </a:pPr>
            <a:endParaRPr lang="en-US" dirty="0"/>
          </a:p>
          <a:p>
            <a:pPr marL="401638" indent="-401638">
              <a:buNone/>
            </a:pPr>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12</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7489305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6713" y="1543049"/>
            <a:ext cx="8408987" cy="5377649"/>
          </a:xfrm>
        </p:spPr>
        <p:txBody>
          <a:bodyPr/>
          <a:lstStyle/>
          <a:p>
            <a:pPr marL="0" indent="0">
              <a:buNone/>
            </a:pPr>
            <a:r>
              <a:rPr lang="en-US" b="1" u="sng" dirty="0">
                <a:solidFill>
                  <a:srgbClr val="FF0000"/>
                </a:solidFill>
              </a:rPr>
              <a:t>Rules Governing </a:t>
            </a:r>
            <a:r>
              <a:rPr lang="en-US" b="1" i="1" u="sng" dirty="0">
                <a:solidFill>
                  <a:srgbClr val="FF0000"/>
                </a:solidFill>
              </a:rPr>
              <a:t>Certiorari-Stage</a:t>
            </a:r>
            <a:r>
              <a:rPr lang="en-US" b="1" u="sng" dirty="0">
                <a:solidFill>
                  <a:srgbClr val="FF0000"/>
                </a:solidFill>
              </a:rPr>
              <a:t> Amicus Briefs</a:t>
            </a:r>
            <a:r>
              <a:rPr lang="en-US" dirty="0">
                <a:solidFill>
                  <a:srgbClr val="FF0000"/>
                </a:solidFill>
              </a:rPr>
              <a:t> (cont’d)</a:t>
            </a:r>
            <a:endParaRPr lang="en-US" dirty="0"/>
          </a:p>
          <a:p>
            <a:pPr lvl="0"/>
            <a:r>
              <a:rPr lang="en-US" dirty="0"/>
              <a:t>Unless </a:t>
            </a:r>
            <a:r>
              <a:rPr lang="en-US" u="sng" dirty="0"/>
              <a:t>all</a:t>
            </a:r>
            <a:r>
              <a:rPr lang="en-US" dirty="0"/>
              <a:t> parties have provided consent to the filing of an amicus brief — either written consent to the filing of an individual brief or blanket consent to filing amicus briefs in support of either or neither party — a </a:t>
            </a:r>
            <a:r>
              <a:rPr lang="en-US" u="sng" dirty="0"/>
              <a:t>motion for leave</a:t>
            </a:r>
            <a:r>
              <a:rPr lang="en-US" dirty="0"/>
              <a:t> to file must be incorporated into, and filed with, the amicus brief</a:t>
            </a:r>
          </a:p>
          <a:p>
            <a:pPr marL="746125" indent="-401638">
              <a:buNone/>
            </a:pPr>
            <a:r>
              <a:rPr lang="en-US" dirty="0"/>
              <a:t> — Where there are multiple amici on a brief, only one needs to request consent; letter requesting consent often combined with 10-day notice; counter-signed letter is lodged with Clerk</a:t>
            </a:r>
          </a:p>
          <a:p>
            <a:pPr marL="401638" indent="-401638">
              <a:buNone/>
            </a:pPr>
            <a:r>
              <a:rPr lang="en-US" dirty="0">
                <a:latin typeface="Times New Roman" panose="02020603050405020304" pitchFamily="18" charset="0"/>
                <a:cs typeface="Times New Roman" panose="02020603050405020304" pitchFamily="18" charset="0"/>
              </a:rPr>
              <a:t>	</a:t>
            </a:r>
            <a:r>
              <a:rPr lang="en-US" dirty="0"/>
              <a:t>—</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Withholding of consent is disfavored</a:t>
            </a:r>
            <a:endParaRPr lang="en-US" dirty="0"/>
          </a:p>
          <a:p>
            <a:pPr marL="401638" indent="-401638">
              <a:buNone/>
            </a:pPr>
            <a:r>
              <a:rPr lang="en-US" dirty="0"/>
              <a:t> 	</a:t>
            </a:r>
            <a:r>
              <a:rPr lang="en-US" dirty="0">
                <a:cs typeface="Times New Roman" panose="02020603050405020304" pitchFamily="18" charset="0"/>
              </a:rPr>
              <a:t>― </a:t>
            </a:r>
            <a:r>
              <a:rPr lang="en-US" dirty="0"/>
              <a:t>The Court virtually never denies leave as long as an amicus brief is 	    filed in a 	timely manner and adheres to the required format</a:t>
            </a:r>
          </a:p>
          <a:p>
            <a:pPr marL="401638" indent="-401638">
              <a:buNone/>
            </a:pPr>
            <a:r>
              <a:rPr lang="en-US" dirty="0"/>
              <a:t>   	— Leave is not required for U.S., State, or local government amicus 		    briefs [Sup. Ct. R. 37.4]</a:t>
            </a:r>
          </a:p>
          <a:p>
            <a:pPr marL="401638" indent="-401638">
              <a:buNone/>
            </a:pPr>
            <a:endParaRPr lang="en-US" dirty="0"/>
          </a:p>
          <a:p>
            <a:pPr marL="401638" indent="-401638">
              <a:buNone/>
            </a:pPr>
            <a:endParaRPr lang="en-US" dirty="0"/>
          </a:p>
          <a:p>
            <a:pPr marL="401638" indent="-401638">
              <a:buNone/>
            </a:pPr>
            <a:endParaRPr lang="en-US" dirty="0"/>
          </a:p>
          <a:p>
            <a:pPr marL="0" indent="0">
              <a:buNone/>
            </a:pPr>
            <a:r>
              <a:rPr lang="en-US" dirty="0"/>
              <a:t>	</a:t>
            </a:r>
          </a:p>
          <a:p>
            <a:endParaRPr lang="en-US" dirty="0"/>
          </a:p>
          <a:p>
            <a:endParaRPr lang="en-US" dirty="0"/>
          </a:p>
          <a:p>
            <a:endParaRPr lang="en-US" dirty="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13</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9837624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5841CC7-EF78-471E-AEB0-0C97A8871CA1}"/>
              </a:ext>
            </a:extLst>
          </p:cNvPr>
          <p:cNvSpPr>
            <a:spLocks noGrp="1"/>
          </p:cNvSpPr>
          <p:nvPr>
            <p:ph sz="quarter" idx="13"/>
          </p:nvPr>
        </p:nvSpPr>
        <p:spPr>
          <a:xfrm>
            <a:off x="366713" y="1504950"/>
            <a:ext cx="8408987" cy="4572000"/>
          </a:xfrm>
        </p:spPr>
        <p:txBody>
          <a:bodyPr/>
          <a:lstStyle/>
          <a:p>
            <a:pPr marL="0" indent="0">
              <a:buNone/>
            </a:pPr>
            <a:r>
              <a:rPr lang="en-US" b="1" u="sng" dirty="0">
                <a:solidFill>
                  <a:srgbClr val="FF0000"/>
                </a:solidFill>
              </a:rPr>
              <a:t>Rules Governing </a:t>
            </a:r>
            <a:r>
              <a:rPr lang="en-US" b="1" i="1" u="sng" dirty="0">
                <a:solidFill>
                  <a:srgbClr val="FF0000"/>
                </a:solidFill>
              </a:rPr>
              <a:t>Certiorari-Stage</a:t>
            </a:r>
            <a:r>
              <a:rPr lang="en-US" b="1" u="sng" dirty="0">
                <a:solidFill>
                  <a:srgbClr val="FF0000"/>
                </a:solidFill>
              </a:rPr>
              <a:t> Amicus Briefs</a:t>
            </a:r>
            <a:r>
              <a:rPr lang="en-US" dirty="0">
                <a:solidFill>
                  <a:srgbClr val="FF0000"/>
                </a:solidFill>
              </a:rPr>
              <a:t> (cont’d)</a:t>
            </a:r>
          </a:p>
          <a:p>
            <a:r>
              <a:rPr lang="en-US" dirty="0"/>
              <a:t>Cert-stage amicus briefs must be printed in booklet format (cream cover); 6,000-word limit [Sup. Ct. R. 33]</a:t>
            </a:r>
          </a:p>
          <a:p>
            <a:pPr marL="801688" indent="-400050">
              <a:buNone/>
            </a:pP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Beginning </a:t>
            </a:r>
            <a:r>
              <a:rPr lang="en-US" u="sng" dirty="0">
                <a:cs typeface="Times New Roman" panose="02020603050405020304" pitchFamily="18" charset="0"/>
              </a:rPr>
              <a:t>November 13, 2017</a:t>
            </a:r>
            <a:r>
              <a:rPr lang="en-US" dirty="0">
                <a:cs typeface="Times New Roman" panose="02020603050405020304" pitchFamily="18" charset="0"/>
              </a:rPr>
              <a:t> amicus briefs also must be filed &amp; served electronically</a:t>
            </a:r>
          </a:p>
          <a:p>
            <a:pPr marL="801688" indent="-400050">
              <a:buNone/>
            </a:pPr>
            <a:r>
              <a:rPr lang="en-US" dirty="0">
                <a:latin typeface="Times New Roman" panose="02020603050405020304" pitchFamily="18" charset="0"/>
                <a:cs typeface="Times New Roman" panose="02020603050405020304" pitchFamily="18" charset="0"/>
              </a:rPr>
              <a:t>―  </a:t>
            </a:r>
            <a:r>
              <a:rPr lang="en-US" dirty="0">
                <a:latin typeface="+mj-lt"/>
                <a:cs typeface="Times New Roman" panose="02020603050405020304" pitchFamily="18" charset="0"/>
              </a:rPr>
              <a:t>Further guidance available on the Supreme Court website</a:t>
            </a:r>
          </a:p>
          <a:p>
            <a:pPr marL="801688" indent="-400050">
              <a:buNone/>
            </a:pPr>
            <a:endParaRPr lang="en-US" dirty="0">
              <a:latin typeface="+mj-lt"/>
            </a:endParaRPr>
          </a:p>
          <a:p>
            <a:r>
              <a:rPr lang="en-US" dirty="0"/>
              <a:t>When in doubt, consult with your printer, who typically will file and serve an amicus brief for you</a:t>
            </a:r>
          </a:p>
          <a:p>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14</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5423351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6713" y="1457131"/>
            <a:ext cx="8408987" cy="4791269"/>
          </a:xfrm>
        </p:spPr>
        <p:txBody>
          <a:bodyPr/>
          <a:lstStyle/>
          <a:p>
            <a:pPr marL="0" indent="0">
              <a:spcAft>
                <a:spcPts val="1200"/>
              </a:spcAft>
              <a:buNone/>
            </a:pPr>
            <a:r>
              <a:rPr lang="en-US" b="1" u="sng" dirty="0">
                <a:solidFill>
                  <a:srgbClr val="FF0000"/>
                </a:solidFill>
              </a:rPr>
              <a:t>Rules Governing </a:t>
            </a:r>
            <a:r>
              <a:rPr lang="en-US" b="1" i="1" u="sng" dirty="0">
                <a:solidFill>
                  <a:srgbClr val="FF0000"/>
                </a:solidFill>
              </a:rPr>
              <a:t>Merits-Stage</a:t>
            </a:r>
            <a:r>
              <a:rPr lang="en-US" b="1" u="sng" dirty="0">
                <a:solidFill>
                  <a:srgbClr val="FF0000"/>
                </a:solidFill>
              </a:rPr>
              <a:t> Amicus Briefs</a:t>
            </a:r>
            <a:r>
              <a:rPr lang="en-US" dirty="0">
                <a:solidFill>
                  <a:srgbClr val="FF0000"/>
                </a:solidFill>
              </a:rPr>
              <a:t> </a:t>
            </a:r>
            <a:r>
              <a:rPr lang="en-US" dirty="0"/>
              <a:t>[Sup. Ct. R. 37.3]</a:t>
            </a:r>
          </a:p>
          <a:p>
            <a:pPr lvl="0">
              <a:spcAft>
                <a:spcPts val="600"/>
              </a:spcAft>
            </a:pPr>
            <a:r>
              <a:rPr lang="en-US" dirty="0"/>
              <a:t>Amicus briefs “in a case before the Court for oral argument” are due within </a:t>
            </a:r>
            <a:r>
              <a:rPr lang="en-US" u="sng" dirty="0"/>
              <a:t>7 days</a:t>
            </a:r>
            <a:r>
              <a:rPr lang="en-US" dirty="0"/>
              <a:t> after the time allowed for filing the supported party’s brief (or if in support of neither party, within 7 days of the petitioner’s brief)  </a:t>
            </a:r>
          </a:p>
          <a:p>
            <a:pPr lvl="0">
              <a:spcAft>
                <a:spcPts val="600"/>
              </a:spcAft>
            </a:pPr>
            <a:r>
              <a:rPr lang="en-US" dirty="0"/>
              <a:t>10-day notice of intent to file is </a:t>
            </a:r>
            <a:r>
              <a:rPr lang="en-US" u="sng" dirty="0"/>
              <a:t>not</a:t>
            </a:r>
            <a:r>
              <a:rPr lang="en-US" dirty="0"/>
              <a:t> required</a:t>
            </a:r>
          </a:p>
          <a:p>
            <a:pPr lvl="0">
              <a:spcAft>
                <a:spcPts val="600"/>
              </a:spcAft>
            </a:pPr>
            <a:r>
              <a:rPr lang="en-US" dirty="0"/>
              <a:t>Unless individual or blanket consent has been granted, a motion for leave must be incorporated into the amicus brief</a:t>
            </a:r>
          </a:p>
          <a:p>
            <a:pPr lvl="0">
              <a:spcAft>
                <a:spcPts val="600"/>
              </a:spcAft>
            </a:pPr>
            <a:r>
              <a:rPr lang="en-US" dirty="0"/>
              <a:t>A merits-stage amicus brief must be printed in booklet format (light green cover for a brief supporting petitioner &amp; dark green cover for a brief supporting respondent); 9000-word limit [Sup. Ct. R. 33]</a:t>
            </a:r>
          </a:p>
          <a:p>
            <a:r>
              <a:rPr lang="en-US" dirty="0"/>
              <a:t>Merits-stage amicus briefs must be filed and served electronically as well as  in booklet form</a:t>
            </a:r>
          </a:p>
          <a:p>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15</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3321470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6713" y="1512358"/>
            <a:ext cx="8408987" cy="4944533"/>
          </a:xfrm>
        </p:spPr>
        <p:txBody>
          <a:bodyPr/>
          <a:lstStyle/>
          <a:p>
            <a:pPr marL="0" indent="0">
              <a:buNone/>
            </a:pPr>
            <a:r>
              <a:rPr lang="en-US" b="1" u="sng" dirty="0">
                <a:solidFill>
                  <a:srgbClr val="FF0000"/>
                </a:solidFill>
              </a:rPr>
              <a:t>Additional Rules Governing Supreme Court Amicus Briefs</a:t>
            </a:r>
            <a:endParaRPr lang="en-US" sz="2400" dirty="0">
              <a:solidFill>
                <a:srgbClr val="FF0000"/>
              </a:solidFill>
            </a:endParaRPr>
          </a:p>
          <a:p>
            <a:pPr lvl="0"/>
            <a:r>
              <a:rPr lang="en-US" dirty="0"/>
              <a:t>One (and only one) counsel of record </a:t>
            </a:r>
            <a:r>
              <a:rPr lang="en-US" dirty="0">
                <a:cs typeface="Times New Roman" panose="02020603050405020304" pitchFamily="18" charset="0"/>
              </a:rPr>
              <a:t>― who is a member of the Supreme Court Bar ― must be identified on the cover of an amicus brief (name, office address, email address, telephone number) [Sup. Ct. R. 34(f)]</a:t>
            </a:r>
          </a:p>
          <a:p>
            <a:pPr marL="0" lvl="0" indent="0">
              <a:spcAft>
                <a:spcPts val="1000"/>
              </a:spcAft>
              <a:buNone/>
            </a:pPr>
            <a:r>
              <a:rPr lang="en-US" dirty="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  </a:t>
            </a:r>
            <a:r>
              <a:rPr lang="en-US" dirty="0">
                <a:cs typeface="Times New Roman" panose="02020603050405020304" pitchFamily="18" charset="0"/>
              </a:rPr>
              <a:t>Additional counsel for one or more amici also can be </a:t>
            </a:r>
            <a:r>
              <a:rPr lang="en-US" dirty="0" smtClean="0">
                <a:cs typeface="Times New Roman" panose="02020603050405020304" pitchFamily="18" charset="0"/>
              </a:rPr>
              <a:t>listed </a:t>
            </a:r>
            <a:endParaRPr lang="en-US" dirty="0" smtClean="0"/>
          </a:p>
          <a:p>
            <a:pPr lvl="0"/>
            <a:r>
              <a:rPr lang="en-US" dirty="0" smtClean="0"/>
              <a:t>Amicus briefs need only consist of : </a:t>
            </a:r>
          </a:p>
          <a:p>
            <a:pPr marL="401638" indent="0">
              <a:buNone/>
            </a:pPr>
            <a:r>
              <a:rPr lang="en-US" dirty="0" smtClean="0">
                <a:latin typeface="Times New Roman" panose="02020603050405020304" pitchFamily="18" charset="0"/>
                <a:cs typeface="Times New Roman" panose="02020603050405020304" pitchFamily="18" charset="0"/>
              </a:rPr>
              <a:t>―</a:t>
            </a:r>
            <a:r>
              <a:rPr lang="en-US" dirty="0" smtClean="0"/>
              <a:t> </a:t>
            </a:r>
            <a:r>
              <a:rPr lang="en-US" dirty="0"/>
              <a:t>Interest of the Amicus (or Amici) Curiae</a:t>
            </a:r>
          </a:p>
          <a:p>
            <a:pPr marL="401638" indent="0">
              <a:spcBef>
                <a:spcPct val="0"/>
              </a:spcBef>
              <a:buNone/>
            </a:pPr>
            <a:r>
              <a:rPr lang="en-US" dirty="0">
                <a:latin typeface="Times New Roman" panose="02020603050405020304" pitchFamily="18" charset="0"/>
                <a:cs typeface="Times New Roman" panose="02020603050405020304" pitchFamily="18" charset="0"/>
              </a:rPr>
              <a:t>―</a:t>
            </a:r>
            <a:r>
              <a:rPr lang="en-US" dirty="0"/>
              <a:t> Summary of Argument</a:t>
            </a:r>
          </a:p>
          <a:p>
            <a:pPr marL="401638" indent="0">
              <a:spcBef>
                <a:spcPct val="0"/>
              </a:spcBef>
              <a:buNone/>
            </a:pPr>
            <a:r>
              <a:rPr lang="en-US" dirty="0">
                <a:latin typeface="Times New Roman" panose="02020603050405020304" pitchFamily="18" charset="0"/>
                <a:cs typeface="Times New Roman" panose="02020603050405020304" pitchFamily="18" charset="0"/>
              </a:rPr>
              <a:t>― </a:t>
            </a:r>
            <a:r>
              <a:rPr lang="en-US" dirty="0"/>
              <a:t>Argument</a:t>
            </a:r>
          </a:p>
          <a:p>
            <a:pPr marL="401638" indent="0">
              <a:spcBef>
                <a:spcPct val="0"/>
              </a:spcBef>
              <a:buNone/>
            </a:pPr>
            <a:r>
              <a:rPr lang="en-US" dirty="0">
                <a:latin typeface="Times New Roman" panose="02020603050405020304" pitchFamily="18" charset="0"/>
                <a:cs typeface="Times New Roman" panose="02020603050405020304" pitchFamily="18" charset="0"/>
              </a:rPr>
              <a:t>―</a:t>
            </a:r>
            <a:r>
              <a:rPr lang="en-US" dirty="0"/>
              <a:t> Conclusion </a:t>
            </a:r>
          </a:p>
          <a:p>
            <a:pPr marL="0" indent="0">
              <a:buNone/>
            </a:pPr>
            <a:r>
              <a:rPr lang="en-US" dirty="0"/>
              <a:t>    [Sup. Ct. R. 37.5]</a:t>
            </a: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16</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40576100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6713" y="1562100"/>
            <a:ext cx="8408987" cy="4572000"/>
          </a:xfrm>
        </p:spPr>
        <p:txBody>
          <a:bodyPr/>
          <a:lstStyle/>
          <a:p>
            <a:pPr marL="0" indent="0">
              <a:buNone/>
            </a:pPr>
            <a:r>
              <a:rPr lang="en-US" b="1" u="sng" dirty="0">
                <a:solidFill>
                  <a:srgbClr val="FF0000"/>
                </a:solidFill>
              </a:rPr>
              <a:t>Additional Rules Governing Supreme Court Amicus Briefs</a:t>
            </a:r>
            <a:r>
              <a:rPr lang="en-US" dirty="0">
                <a:solidFill>
                  <a:srgbClr val="FF0000"/>
                </a:solidFill>
              </a:rPr>
              <a:t> (cont’d)</a:t>
            </a:r>
            <a:endParaRPr lang="en-US" u="sng" dirty="0">
              <a:solidFill>
                <a:srgbClr val="FF0000"/>
              </a:solidFill>
            </a:endParaRPr>
          </a:p>
          <a:p>
            <a:r>
              <a:rPr lang="en-US" dirty="0"/>
              <a:t>Amicus briefs must indicate in the </a:t>
            </a:r>
            <a:r>
              <a:rPr lang="en-US" u="sng" dirty="0"/>
              <a:t>first footnote</a:t>
            </a:r>
            <a:r>
              <a:rPr lang="en-US" dirty="0"/>
              <a:t> on the </a:t>
            </a:r>
            <a:r>
              <a:rPr lang="en-US" u="sng" dirty="0"/>
              <a:t>first page of text</a:t>
            </a:r>
            <a:r>
              <a:rPr lang="en-US" dirty="0"/>
              <a:t> –</a:t>
            </a:r>
          </a:p>
          <a:p>
            <a:pPr marL="0" indent="0">
              <a:buNone/>
            </a:pPr>
            <a:r>
              <a:rPr lang="en-US" i="1" dirty="0"/>
              <a:t>“whether counsel for a party authored the brief in whole or in part and whether such counsel or a party made a monetary contribution intended to fund the preparation or submission of the brief, and shall identify every person other than the amicus curiae, its members, or its counsel, who made such a monetary contribution</a:t>
            </a:r>
            <a:r>
              <a:rPr lang="en-US" dirty="0"/>
              <a:t>” [Sup. Ct. R. 37.6]</a:t>
            </a:r>
          </a:p>
          <a:p>
            <a:pPr marL="741363" indent="-741363">
              <a:buNone/>
            </a:pPr>
            <a:r>
              <a:rPr lang="en-US" dirty="0"/>
              <a:t>        — Purpose of this disclosure is to deter parties from using amicus    	briefs as “page extensions”</a:t>
            </a:r>
          </a:p>
          <a:p>
            <a:pPr marL="685800" indent="-685800">
              <a:buNone/>
            </a:pPr>
            <a:r>
              <a:rPr lang="en-US" dirty="0"/>
              <a:t>        — Rule does not preclude parties’ counsel from coordinating with 	amicus counsel, or commenting on draft amicus briefs</a:t>
            </a:r>
          </a:p>
          <a:p>
            <a:pPr marL="685800" indent="-685800">
              <a:buNone/>
            </a:pPr>
            <a:r>
              <a:rPr lang="en-US" dirty="0"/>
              <a:t>        — Usually combined with statement re consent &amp; confirmation of    	timely advance notice (at certiorari stage)</a:t>
            </a:r>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17</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5843730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l="13648" t="-459" r="11287" b="459"/>
          <a:stretch/>
        </p:blipFill>
        <p:spPr>
          <a:xfrm>
            <a:off x="0" y="-27360"/>
            <a:ext cx="6705600" cy="5955419"/>
          </a:xfrm>
          <a:prstGeom prst="rect">
            <a:avLst/>
          </a:prstGeom>
        </p:spPr>
      </p:pic>
      <p:sp>
        <p:nvSpPr>
          <p:cNvPr id="11" name="Rectangle 10"/>
          <p:cNvSpPr/>
          <p:nvPr/>
        </p:nvSpPr>
        <p:spPr>
          <a:xfrm>
            <a:off x="1" y="0"/>
            <a:ext cx="5264773" cy="5928060"/>
          </a:xfrm>
          <a:prstGeom prst="rect">
            <a:avLst/>
          </a:prstGeom>
          <a:gradFill flip="none" rotWithShape="1">
            <a:gsLst>
              <a:gs pos="100000">
                <a:schemeClr val="tx1">
                  <a:lumMod val="95000"/>
                  <a:lumOff val="5000"/>
                  <a:alpha val="0"/>
                </a:schemeClr>
              </a:gs>
              <a:gs pos="0">
                <a:schemeClr val="tx1">
                  <a:lumMod val="95000"/>
                  <a:lumOff val="5000"/>
                  <a:alpha val="5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464948" y="6014362"/>
            <a:ext cx="6223692" cy="76622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 y="6014362"/>
            <a:ext cx="382219" cy="766228"/>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56094" y="4419600"/>
            <a:ext cx="5428638" cy="1384995"/>
          </a:xfrm>
          <a:prstGeom prst="rect">
            <a:avLst/>
          </a:prstGeom>
          <a:noFill/>
          <a:ln>
            <a:noFill/>
          </a:ln>
        </p:spPr>
        <p:txBody>
          <a:bodyPr wrap="square" rtlCol="0">
            <a:spAutoFit/>
          </a:bodyPr>
          <a:lstStyle/>
          <a:p>
            <a:r>
              <a:rPr lang="en-US" sz="2800">
                <a:solidFill>
                  <a:prstClr val="white"/>
                </a:solidFill>
                <a:latin typeface="Lato Regular"/>
                <a:cs typeface="Lato Regular"/>
              </a:rPr>
              <a:t>Amicus Briefs Requirements &amp; Procedures: U.S. Federal Courts of Appeal</a:t>
            </a:r>
            <a:endParaRPr lang="en-US" sz="2800" dirty="0">
              <a:solidFill>
                <a:prstClr val="white"/>
              </a:solidFill>
              <a:latin typeface="Lato Regular"/>
              <a:cs typeface="Lato Regular"/>
            </a:endParaRPr>
          </a:p>
        </p:txBody>
      </p:sp>
      <p:pic>
        <p:nvPicPr>
          <p:cNvPr id="10" name="Picture 9"/>
          <p:cNvPicPr>
            <a:picLocks noChangeAspect="1"/>
          </p:cNvPicPr>
          <p:nvPr/>
        </p:nvPicPr>
        <p:blipFill>
          <a:blip r:embed="rId3" cstate="print"/>
          <a:stretch>
            <a:fillRect/>
          </a:stretch>
        </p:blipFill>
        <p:spPr>
          <a:xfrm>
            <a:off x="6836061" y="6142376"/>
            <a:ext cx="1835246" cy="592015"/>
          </a:xfrm>
          <a:prstGeom prst="rect">
            <a:avLst/>
          </a:prstGeom>
        </p:spPr>
      </p:pic>
      <p:sp>
        <p:nvSpPr>
          <p:cNvPr id="12" name="Rectangle 11"/>
          <p:cNvSpPr/>
          <p:nvPr/>
        </p:nvSpPr>
        <p:spPr>
          <a:xfrm>
            <a:off x="6774411" y="-27360"/>
            <a:ext cx="2369589" cy="59554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6836060" y="2510626"/>
            <a:ext cx="2231739" cy="3600986"/>
          </a:xfrm>
          <a:prstGeom prst="rect">
            <a:avLst/>
          </a:prstGeom>
          <a:noFill/>
          <a:ln>
            <a:noFill/>
          </a:ln>
        </p:spPr>
        <p:txBody>
          <a:bodyPr wrap="square" rtlCol="0">
            <a:spAutoFit/>
          </a:bodyPr>
          <a:lstStyle/>
          <a:p>
            <a:r>
              <a:rPr lang="en-US" sz="1400" dirty="0">
                <a:solidFill>
                  <a:srgbClr val="9DC858"/>
                </a:solidFill>
                <a:latin typeface="Lato Black"/>
                <a:cs typeface="Lato Black"/>
              </a:rPr>
              <a:t>PRESENTED BY</a:t>
            </a:r>
          </a:p>
          <a:p>
            <a:r>
              <a:rPr lang="en-US" sz="2000">
                <a:solidFill>
                  <a:srgbClr val="FFFFFF"/>
                </a:solidFill>
                <a:latin typeface="Lato Regular"/>
                <a:cs typeface="Lato Regular"/>
              </a:rPr>
              <a:t>Averil Rothrock</a:t>
            </a: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r>
              <a:rPr lang="en-US" sz="1600">
                <a:solidFill>
                  <a:srgbClr val="FFFFFF"/>
                </a:solidFill>
                <a:latin typeface="Lato Regular"/>
                <a:cs typeface="Lato Regular"/>
              </a:rPr>
              <a:t>October 12, 2017</a:t>
            </a:r>
            <a:endParaRPr lang="en-US" sz="1600" dirty="0">
              <a:solidFill>
                <a:srgbClr val="FFFFFF"/>
              </a:solidFill>
              <a:latin typeface="Lato Regular"/>
              <a:cs typeface="Lato Regular"/>
            </a:endParaRPr>
          </a:p>
          <a:p>
            <a:endParaRPr lang="en-US" dirty="0">
              <a:solidFill>
                <a:srgbClr val="FFFFFF"/>
              </a:solidFill>
              <a:latin typeface="Lato Black"/>
              <a:cs typeface="Lato Black"/>
            </a:endParaRPr>
          </a:p>
        </p:txBody>
      </p:sp>
    </p:spTree>
    <p:extLst>
      <p:ext uri="{BB962C8B-B14F-4D97-AF65-F5344CB8AC3E}">
        <p14:creationId xmlns="" xmlns:p14="http://schemas.microsoft.com/office/powerpoint/2010/main" val="133412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title"/>
          </p:nvPr>
        </p:nvSpPr>
        <p:spPr/>
        <p:txBody>
          <a:bodyPr>
            <a:normAutofit fontScale="90000"/>
          </a:bodyPr>
          <a:lstStyle/>
          <a:p>
            <a:pPr eaLnBrk="1" hangingPunct="1"/>
            <a:r>
              <a:rPr lang="en-US" altLang="en-US" smtClean="0"/>
              <a:t>Standard for Briefs [FRAP 29]</a:t>
            </a:r>
          </a:p>
        </p:txBody>
      </p:sp>
      <p:sp>
        <p:nvSpPr>
          <p:cNvPr id="303107" name="Content Placeholder 2"/>
          <p:cNvSpPr>
            <a:spLocks noGrp="1"/>
          </p:cNvSpPr>
          <p:nvPr>
            <p:ph idx="1"/>
          </p:nvPr>
        </p:nvSpPr>
        <p:spPr/>
        <p:txBody>
          <a:bodyPr/>
          <a:lstStyle/>
          <a:p>
            <a:pPr eaLnBrk="1" hangingPunct="1"/>
            <a:r>
              <a:rPr lang="en-US" altLang="en-US" smtClean="0"/>
              <a:t>For private parties, filing requires a motion for leave of court </a:t>
            </a:r>
            <a:r>
              <a:rPr lang="en-US" altLang="en-US" u="sng" smtClean="0"/>
              <a:t>or</a:t>
            </a:r>
            <a:r>
              <a:rPr lang="en-US" altLang="en-US" smtClean="0"/>
              <a:t> consent by all parties.  [FRAP 29(a)].</a:t>
            </a:r>
          </a:p>
          <a:p>
            <a:pPr eaLnBrk="1" hangingPunct="1"/>
            <a:r>
              <a:rPr lang="en-US" altLang="en-US" smtClean="0"/>
              <a:t>A party need not provide written evidence of consent, but simply represent that it has consent. [FRAP 29- Advisory Comm.]</a:t>
            </a:r>
          </a:p>
          <a:p>
            <a:pPr eaLnBrk="1" hangingPunct="1"/>
            <a:r>
              <a:rPr lang="en-US" altLang="en-US" smtClean="0"/>
              <a:t>Note: circuits may </a:t>
            </a:r>
            <a:r>
              <a:rPr lang="en-US" altLang="en-US" i="1" smtClean="0"/>
              <a:t>require</a:t>
            </a:r>
            <a:r>
              <a:rPr lang="en-US" altLang="en-US" smtClean="0"/>
              <a:t> an attempt to get consent. </a:t>
            </a:r>
            <a:r>
              <a:rPr lang="en-US" altLang="en-US" i="1" smtClean="0"/>
              <a:t>See</a:t>
            </a:r>
            <a:r>
              <a:rPr lang="en-US" altLang="en-US" smtClean="0"/>
              <a:t> Ninth Circuit Rule 29-3.</a:t>
            </a:r>
          </a:p>
          <a:p>
            <a:pPr eaLnBrk="1" hangingPunct="1"/>
            <a:endParaRPr lang="en-US" altLang="en-US" smtClean="0"/>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19</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577831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987425"/>
            <a:ext cx="7772400" cy="457200"/>
          </a:xfrm>
        </p:spPr>
        <p:txBody>
          <a:bodyPr/>
          <a:lstStyle/>
          <a:p>
            <a:r>
              <a:rPr lang="en-US" altLang="en-US" smtClean="0">
                <a:solidFill>
                  <a:srgbClr val="414042"/>
                </a:solidFill>
              </a:rPr>
              <a:t>Tips for Optimal Quality</a:t>
            </a:r>
          </a:p>
        </p:txBody>
      </p:sp>
      <p:sp>
        <p:nvSpPr>
          <p:cNvPr id="37891" name="Content Placeholder 2"/>
          <p:cNvSpPr>
            <a:spLocks noGrp="1"/>
          </p:cNvSpPr>
          <p:nvPr>
            <p:ph idx="1"/>
          </p:nvPr>
        </p:nvSpPr>
        <p:spPr>
          <a:xfrm>
            <a:off x="685800" y="1600200"/>
            <a:ext cx="7696200" cy="4419600"/>
          </a:xfrm>
        </p:spPr>
        <p:txBody>
          <a:bodyPr/>
          <a:lstStyle/>
          <a:p>
            <a:pPr eaLnBrk="1" hangingPunct="1">
              <a:lnSpc>
                <a:spcPct val="114000"/>
              </a:lnSpc>
              <a:spcBef>
                <a:spcPct val="0"/>
              </a:spcBef>
            </a:pPr>
            <a:r>
              <a:rPr lang="en-US" altLang="en-US" sz="1600" i="1" u="sng" dirty="0" smtClean="0"/>
              <a:t>Sound Quality</a:t>
            </a:r>
          </a:p>
          <a:p>
            <a:pPr eaLnBrk="1" hangingPunct="1">
              <a:lnSpc>
                <a:spcPct val="114000"/>
              </a:lnSpc>
              <a:spcBef>
                <a:spcPct val="0"/>
              </a:spcBef>
            </a:pPr>
            <a:r>
              <a:rPr lang="en-US" altLang="en-US" sz="1600" dirty="0" smtClean="0"/>
              <a:t>If you are listening via your computer speakers, please note that the quality </a:t>
            </a:r>
            <a:br>
              <a:rPr lang="en-US" altLang="en-US" sz="1600" dirty="0" smtClean="0"/>
            </a:br>
            <a:r>
              <a:rPr lang="en-US" altLang="en-US" sz="1600" dirty="0" smtClean="0"/>
              <a:t>of your sound will vary depending on the speed and quality of your internet connection.</a:t>
            </a:r>
          </a:p>
          <a:p>
            <a:pPr eaLnBrk="1" hangingPunct="1">
              <a:lnSpc>
                <a:spcPct val="114000"/>
              </a:lnSpc>
              <a:spcBef>
                <a:spcPct val="0"/>
              </a:spcBef>
            </a:pPr>
            <a:endParaRPr lang="en-US" altLang="en-US" sz="1600" dirty="0" smtClean="0"/>
          </a:p>
          <a:p>
            <a:pPr eaLnBrk="1" hangingPunct="1">
              <a:lnSpc>
                <a:spcPct val="114000"/>
              </a:lnSpc>
              <a:spcBef>
                <a:spcPct val="0"/>
              </a:spcBef>
            </a:pPr>
            <a:r>
              <a:rPr lang="en-US" altLang="en-US" sz="1600" dirty="0" smtClean="0"/>
              <a:t>If the sound quality is not satisfactory, you may listen via the phone: dial </a:t>
            </a:r>
            <a:br>
              <a:rPr lang="en-US" altLang="en-US" sz="1600" dirty="0" smtClean="0"/>
            </a:br>
            <a:r>
              <a:rPr lang="en-US" altLang="en-US" sz="1600" b="1" dirty="0" smtClean="0"/>
              <a:t>1-866-869-6667 </a:t>
            </a:r>
            <a:r>
              <a:rPr lang="en-US" altLang="en-US" sz="1600" dirty="0" smtClean="0"/>
              <a:t>and enter your PIN when prompted. Otherwise, please </a:t>
            </a:r>
            <a:br>
              <a:rPr lang="en-US" altLang="en-US" sz="1600" dirty="0" smtClean="0"/>
            </a:br>
            <a:r>
              <a:rPr lang="en-US" altLang="en-US" sz="1600" b="1" dirty="0" smtClean="0"/>
              <a:t>send us a chat</a:t>
            </a:r>
            <a:r>
              <a:rPr lang="en-US" altLang="en-US" sz="1600" dirty="0" smtClean="0"/>
              <a:t> or e-mail </a:t>
            </a:r>
            <a:r>
              <a:rPr lang="en-US" altLang="en-US" sz="1600" b="1" u="sng" dirty="0" smtClean="0"/>
              <a:t>sound@straffordpub.com</a:t>
            </a:r>
            <a:r>
              <a:rPr lang="en-US" altLang="en-US" sz="1600" dirty="0" smtClean="0"/>
              <a:t> immediately so we can address the problem.</a:t>
            </a:r>
          </a:p>
          <a:p>
            <a:pPr eaLnBrk="1" hangingPunct="1">
              <a:lnSpc>
                <a:spcPct val="114000"/>
              </a:lnSpc>
              <a:spcBef>
                <a:spcPct val="0"/>
              </a:spcBef>
            </a:pPr>
            <a:endParaRPr lang="en-US" altLang="en-US" sz="1600" dirty="0" smtClean="0"/>
          </a:p>
          <a:p>
            <a:pPr eaLnBrk="1" hangingPunct="1">
              <a:lnSpc>
                <a:spcPct val="114000"/>
              </a:lnSpc>
              <a:spcBef>
                <a:spcPct val="0"/>
              </a:spcBef>
            </a:pPr>
            <a:r>
              <a:rPr lang="en-US" altLang="en-US" sz="1600" dirty="0" smtClean="0"/>
              <a:t>If you dialed in and have any difficulties during the call, press *0 for assistance.</a:t>
            </a:r>
          </a:p>
          <a:p>
            <a:pPr eaLnBrk="1" hangingPunct="1">
              <a:lnSpc>
                <a:spcPct val="114000"/>
              </a:lnSpc>
              <a:spcBef>
                <a:spcPct val="0"/>
              </a:spcBef>
            </a:pPr>
            <a:endParaRPr lang="en-US" altLang="en-US" sz="1600" dirty="0" smtClean="0"/>
          </a:p>
          <a:p>
            <a:pPr eaLnBrk="1" hangingPunct="1">
              <a:lnSpc>
                <a:spcPct val="114000"/>
              </a:lnSpc>
              <a:spcBef>
                <a:spcPct val="0"/>
              </a:spcBef>
            </a:pPr>
            <a:r>
              <a:rPr lang="en-US" altLang="en-US" sz="1600" i="1" u="sng" dirty="0" smtClean="0"/>
              <a:t>Viewing Quality</a:t>
            </a:r>
          </a:p>
          <a:p>
            <a:pPr eaLnBrk="1" hangingPunct="1">
              <a:spcBef>
                <a:spcPct val="0"/>
              </a:spcBef>
            </a:pPr>
            <a:r>
              <a:rPr lang="en-US" altLang="en-US" sz="1600" dirty="0" smtClean="0"/>
              <a:t>To maximize your screen, press the F11 key on your keyboard. To exit full screen, </a:t>
            </a:r>
            <a:br>
              <a:rPr lang="en-US" altLang="en-US" sz="1600" dirty="0" smtClean="0"/>
            </a:br>
            <a:r>
              <a:rPr lang="en-US" altLang="en-US" sz="1600" dirty="0" smtClean="0"/>
              <a:t>press the F11 key again.</a:t>
            </a:r>
          </a:p>
          <a:p>
            <a:endParaRPr lang="en-US" altLang="en-US" sz="1600" dirty="0" smtClean="0"/>
          </a:p>
          <a:p>
            <a:endParaRPr lang="en-US" altLang="en-US" sz="1600" dirty="0" smtClean="0"/>
          </a:p>
        </p:txBody>
      </p:sp>
      <p:sp>
        <p:nvSpPr>
          <p:cNvPr id="37892" name="Title 1"/>
          <p:cNvSpPr txBox="1">
            <a:spLocks/>
          </p:cNvSpPr>
          <p:nvPr/>
        </p:nvSpPr>
        <p:spPr bwMode="auto">
          <a:xfrm>
            <a:off x="4343400" y="1096963"/>
            <a:ext cx="3932238" cy="304800"/>
          </a:xfrm>
          <a:prstGeom prst="rect">
            <a:avLst/>
          </a:prstGeom>
          <a:noFill/>
          <a:ln w="9525">
            <a:noFill/>
            <a:miter lim="800000"/>
            <a:headEnd/>
            <a:tailEnd/>
          </a:ln>
        </p:spPr>
        <p:txBody>
          <a:bodyPr bIns="36576" anchor="ctr"/>
          <a:lstStyle/>
          <a:p>
            <a:pPr algn="r"/>
            <a:r>
              <a:rPr lang="en-US" altLang="en-US" sz="1000">
                <a:solidFill>
                  <a:srgbClr val="004B8D"/>
                </a:solidFill>
                <a:cs typeface="Arial" pitchFamily="34" charset="0"/>
              </a:rPr>
              <a:t>FOR LIVE EVENT ONLY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le 1"/>
          <p:cNvSpPr>
            <a:spLocks noGrp="1"/>
          </p:cNvSpPr>
          <p:nvPr>
            <p:ph type="title"/>
          </p:nvPr>
        </p:nvSpPr>
        <p:spPr/>
        <p:txBody>
          <a:bodyPr>
            <a:normAutofit fontScale="90000"/>
          </a:bodyPr>
          <a:lstStyle/>
          <a:p>
            <a:pPr eaLnBrk="1" hangingPunct="1"/>
            <a:r>
              <a:rPr lang="en-US" altLang="en-US" smtClean="0"/>
              <a:t>A Motion Must Include the Proposed Brief</a:t>
            </a:r>
          </a:p>
        </p:txBody>
      </p:sp>
      <p:sp>
        <p:nvSpPr>
          <p:cNvPr id="3" name="Content Placeholder 2"/>
          <p:cNvSpPr>
            <a:spLocks noGrp="1"/>
          </p:cNvSpPr>
          <p:nvPr>
            <p:ph idx="1"/>
          </p:nvPr>
        </p:nvSpPr>
        <p:spPr/>
        <p:txBody>
          <a:bodyPr/>
          <a:lstStyle/>
          <a:p>
            <a:pPr marL="0" indent="0" eaLnBrk="1" hangingPunct="1">
              <a:buFontTx/>
              <a:buNone/>
              <a:defRPr/>
            </a:pPr>
            <a:r>
              <a:rPr lang="en-US" dirty="0"/>
              <a:t>The motion should state</a:t>
            </a:r>
            <a:r>
              <a:rPr lang="en-US" dirty="0" smtClean="0"/>
              <a:t>:</a:t>
            </a:r>
            <a:endParaRPr lang="en-US" dirty="0"/>
          </a:p>
          <a:p>
            <a:pPr marL="0" indent="0" eaLnBrk="1" hangingPunct="1">
              <a:buFontTx/>
              <a:buNone/>
              <a:defRPr/>
            </a:pPr>
            <a:r>
              <a:rPr lang="en-US" dirty="0" smtClean="0"/>
              <a:t>	(</a:t>
            </a:r>
            <a:r>
              <a:rPr lang="en-US" dirty="0"/>
              <a:t>1) the movant's interest; and</a:t>
            </a:r>
          </a:p>
          <a:p>
            <a:pPr marL="0" indent="-457200" eaLnBrk="1" hangingPunct="1">
              <a:buFontTx/>
              <a:buNone/>
              <a:defRPr/>
            </a:pPr>
            <a:r>
              <a:rPr lang="en-US" dirty="0" smtClean="0"/>
              <a:t>	(</a:t>
            </a:r>
            <a:r>
              <a:rPr lang="en-US" dirty="0"/>
              <a:t>2) the reason why an amicus brief </a:t>
            </a:r>
            <a:r>
              <a:rPr lang="en-US" b="1" dirty="0"/>
              <a:t>is </a:t>
            </a:r>
            <a:r>
              <a:rPr lang="en-US" b="1" dirty="0" smtClean="0"/>
              <a:t>desirable</a:t>
            </a:r>
            <a:r>
              <a:rPr lang="en-US" dirty="0" smtClean="0"/>
              <a:t> </a:t>
            </a:r>
            <a:r>
              <a:rPr lang="en-US" dirty="0"/>
              <a:t>and why the </a:t>
            </a:r>
            <a:r>
              <a:rPr lang="en-US" b="1" dirty="0"/>
              <a:t>matters asserted are relevant to the disposition </a:t>
            </a:r>
            <a:r>
              <a:rPr lang="en-US" dirty="0"/>
              <a:t>of the case.</a:t>
            </a:r>
          </a:p>
          <a:p>
            <a:pPr eaLnBrk="1" hangingPunct="1">
              <a:defRPr/>
            </a:pPr>
            <a:endParaRPr lang="en-US" dirty="0"/>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20</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4213403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itle 1"/>
          <p:cNvSpPr>
            <a:spLocks noGrp="1"/>
          </p:cNvSpPr>
          <p:nvPr>
            <p:ph type="title"/>
          </p:nvPr>
        </p:nvSpPr>
        <p:spPr/>
        <p:txBody>
          <a:bodyPr/>
          <a:lstStyle/>
          <a:p>
            <a:pPr eaLnBrk="1" hangingPunct="1"/>
            <a:r>
              <a:rPr lang="en-US" altLang="en-US" smtClean="0"/>
              <a:t>Local Rules: Check Them!</a:t>
            </a:r>
          </a:p>
        </p:txBody>
      </p:sp>
      <p:sp>
        <p:nvSpPr>
          <p:cNvPr id="3" name="Content Placeholder 2"/>
          <p:cNvSpPr>
            <a:spLocks noGrp="1"/>
          </p:cNvSpPr>
          <p:nvPr>
            <p:ph idx="1"/>
          </p:nvPr>
        </p:nvSpPr>
        <p:spPr/>
        <p:txBody>
          <a:bodyPr/>
          <a:lstStyle/>
          <a:p>
            <a:pPr marL="0" indent="0" eaLnBrk="1" hangingPunct="1">
              <a:buFontTx/>
              <a:buNone/>
              <a:defRPr/>
            </a:pPr>
            <a:r>
              <a:rPr lang="en-US" sz="2800" dirty="0" smtClean="0"/>
              <a:t>They may:</a:t>
            </a:r>
          </a:p>
          <a:p>
            <a:pPr eaLnBrk="1" hangingPunct="1">
              <a:defRPr/>
            </a:pPr>
            <a:r>
              <a:rPr lang="en-US" sz="2800" dirty="0" smtClean="0"/>
              <a:t>Regulate </a:t>
            </a:r>
            <a:r>
              <a:rPr lang="en-US" sz="2800" dirty="0"/>
              <a:t>the filing of amicus </a:t>
            </a:r>
            <a:r>
              <a:rPr lang="en-US" sz="2800" dirty="0" smtClean="0"/>
              <a:t>briefs.</a:t>
            </a:r>
          </a:p>
          <a:p>
            <a:pPr eaLnBrk="1" hangingPunct="1">
              <a:defRPr/>
            </a:pPr>
            <a:r>
              <a:rPr lang="en-US" sz="2800" dirty="0" smtClean="0"/>
              <a:t>Address or bar reply briefs.</a:t>
            </a:r>
          </a:p>
          <a:p>
            <a:pPr eaLnBrk="1" hangingPunct="1">
              <a:defRPr/>
            </a:pPr>
            <a:r>
              <a:rPr lang="en-US" sz="2800" dirty="0" smtClean="0"/>
              <a:t>Address amicus curiae in support of or opposing petition for panel or en banc rehearing (</a:t>
            </a:r>
            <a:r>
              <a:rPr lang="en-US" sz="2800" i="1" dirty="0" smtClean="0"/>
              <a:t>see, e.g.</a:t>
            </a:r>
            <a:r>
              <a:rPr lang="en-US" sz="2800" dirty="0" smtClean="0"/>
              <a:t>, Ninth Circuit Rule 29-2). Could be disfavored if tactical. </a:t>
            </a:r>
            <a:r>
              <a:rPr lang="en-US" sz="2800" i="1" dirty="0" smtClean="0"/>
              <a:t>LaRue v. Dewolff, Boberg &amp; Assocs.</a:t>
            </a:r>
            <a:r>
              <a:rPr lang="en-US" sz="2800" dirty="0" smtClean="0"/>
              <a:t>, 458 F.3d 359 (4</a:t>
            </a:r>
            <a:r>
              <a:rPr lang="en-US" sz="2800" baseline="30000" dirty="0" smtClean="0"/>
              <a:t>th</a:t>
            </a:r>
            <a:r>
              <a:rPr lang="en-US" sz="2800" dirty="0" smtClean="0"/>
              <a:t> Cir. 2006).</a:t>
            </a:r>
          </a:p>
          <a:p>
            <a:pPr eaLnBrk="1" hangingPunct="1">
              <a:defRPr/>
            </a:pPr>
            <a:r>
              <a:rPr lang="en-US" sz="2800" dirty="0"/>
              <a:t>Address participation in oral </a:t>
            </a:r>
            <a:r>
              <a:rPr lang="en-US" sz="2800" dirty="0" smtClean="0"/>
              <a:t>argument (6</a:t>
            </a:r>
            <a:r>
              <a:rPr lang="en-US" sz="2800" baseline="30000" dirty="0" smtClean="0"/>
              <a:t>th</a:t>
            </a:r>
            <a:r>
              <a:rPr lang="en-US" sz="2800" dirty="0" smtClean="0"/>
              <a:t> Cir.)</a:t>
            </a:r>
          </a:p>
          <a:p>
            <a:pPr marL="0" indent="0" eaLnBrk="1" hangingPunct="1">
              <a:buNone/>
              <a:defRPr/>
            </a:pPr>
            <a:endParaRPr lang="en-US" sz="2800" dirty="0"/>
          </a:p>
          <a:p>
            <a:pPr marL="0" indent="0" eaLnBrk="1" hangingPunct="1">
              <a:buFontTx/>
              <a:buNone/>
              <a:defRPr/>
            </a:pPr>
            <a:endParaRPr lang="en-US" sz="2400" dirty="0" smtClean="0"/>
          </a:p>
          <a:p>
            <a:pPr marL="0" indent="0" eaLnBrk="1" hangingPunct="1">
              <a:buFontTx/>
              <a:buNone/>
              <a:defRPr/>
            </a:pPr>
            <a:endParaRPr lang="en-US" dirty="0" smtClean="0"/>
          </a:p>
          <a:p>
            <a:pPr marL="0" indent="0" eaLnBrk="1" hangingPunct="1">
              <a:buFontTx/>
              <a:buNone/>
              <a:defRPr/>
            </a:pPr>
            <a:endParaRPr lang="en-US" dirty="0"/>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21</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685375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82000" cy="1143000"/>
          </a:xfrm>
        </p:spPr>
        <p:txBody>
          <a:bodyPr>
            <a:noAutofit/>
          </a:bodyPr>
          <a:lstStyle/>
          <a:p>
            <a:r>
              <a:rPr lang="en-US" altLang="en-US" sz="3400"/>
              <a:t>Local Rules: Check Them</a:t>
            </a:r>
            <a:r>
              <a:rPr lang="en-US" altLang="en-US" sz="3400" smtClean="0"/>
              <a:t>! (cont.)</a:t>
            </a:r>
            <a:endParaRPr lang="en-US" sz="3400"/>
          </a:p>
        </p:txBody>
      </p:sp>
      <p:sp>
        <p:nvSpPr>
          <p:cNvPr id="3" name="Content Placeholder 2"/>
          <p:cNvSpPr>
            <a:spLocks noGrp="1"/>
          </p:cNvSpPr>
          <p:nvPr>
            <p:ph idx="1"/>
          </p:nvPr>
        </p:nvSpPr>
        <p:spPr/>
        <p:txBody>
          <a:bodyPr/>
          <a:lstStyle/>
          <a:p>
            <a:r>
              <a:rPr lang="en-US" dirty="0" smtClean="0"/>
              <a:t>Address standards.  5</a:t>
            </a:r>
            <a:r>
              <a:rPr lang="en-US" baseline="30000" dirty="0" smtClean="0"/>
              <a:t>th</a:t>
            </a:r>
            <a:r>
              <a:rPr lang="en-US" dirty="0" smtClean="0"/>
              <a:t> Cir. (“…avoid repetition of facts or legal </a:t>
            </a:r>
            <a:r>
              <a:rPr lang="en-US" dirty="0" err="1" smtClean="0"/>
              <a:t>args</a:t>
            </a:r>
            <a:r>
              <a:rPr lang="en-US" dirty="0" smtClean="0"/>
              <a:t> contained in the principal brief and … focus on points either not made or not adequately discussed….”); 9</a:t>
            </a:r>
            <a:r>
              <a:rPr lang="en-US" baseline="30000" dirty="0" smtClean="0"/>
              <a:t>th</a:t>
            </a:r>
            <a:r>
              <a:rPr lang="en-US" dirty="0" smtClean="0"/>
              <a:t> Cir. (on rehearing, only “when the post-disposition deliberations involve novel or particularly complex issues.”)</a:t>
            </a:r>
          </a:p>
          <a:p>
            <a:endParaRPr lang="en-US" dirty="0" smtClean="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22</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600548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82000" cy="1143000"/>
          </a:xfrm>
        </p:spPr>
        <p:txBody>
          <a:bodyPr>
            <a:normAutofit/>
          </a:bodyPr>
          <a:lstStyle/>
          <a:p>
            <a:r>
              <a:rPr lang="en-US" altLang="en-US" sz="3400"/>
              <a:t>Local Rules: Check Them! (cont.)</a:t>
            </a:r>
            <a:endParaRPr lang="en-US" sz="3400"/>
          </a:p>
        </p:txBody>
      </p:sp>
      <p:sp>
        <p:nvSpPr>
          <p:cNvPr id="3" name="Content Placeholder 2"/>
          <p:cNvSpPr>
            <a:spLocks noGrp="1"/>
          </p:cNvSpPr>
          <p:nvPr>
            <p:ph idx="1"/>
          </p:nvPr>
        </p:nvSpPr>
        <p:spPr/>
        <p:txBody>
          <a:bodyPr/>
          <a:lstStyle/>
          <a:p>
            <a:r>
              <a:rPr lang="en-US" dirty="0" smtClean="0"/>
              <a:t>On rehearing, not if would require recusal of judge (2</a:t>
            </a:r>
            <a:r>
              <a:rPr lang="en-US" baseline="30000" dirty="0" smtClean="0"/>
              <a:t>nd</a:t>
            </a:r>
            <a:r>
              <a:rPr lang="en-US" dirty="0" smtClean="0"/>
              <a:t> Cir.)</a:t>
            </a:r>
          </a:p>
          <a:p>
            <a:r>
              <a:rPr lang="en-US" dirty="0" smtClean="0"/>
              <a:t>Disclosure of 29(a)(4)(E) </a:t>
            </a:r>
            <a:r>
              <a:rPr lang="en-US" smtClean="0"/>
              <a:t>should appear </a:t>
            </a:r>
            <a:r>
              <a:rPr lang="en-US" dirty="0" smtClean="0"/>
              <a:t>in footnote on first page of brief (2</a:t>
            </a:r>
            <a:r>
              <a:rPr lang="en-US" baseline="30000" dirty="0" smtClean="0"/>
              <a:t>nd</a:t>
            </a:r>
            <a:r>
              <a:rPr lang="en-US" dirty="0" smtClean="0"/>
              <a:t> Cir.)</a:t>
            </a:r>
            <a:endParaRPr lang="en-US"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23</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069999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itle 1"/>
          <p:cNvSpPr>
            <a:spLocks noGrp="1"/>
          </p:cNvSpPr>
          <p:nvPr>
            <p:ph type="title"/>
          </p:nvPr>
        </p:nvSpPr>
        <p:spPr/>
        <p:txBody>
          <a:bodyPr/>
          <a:lstStyle/>
          <a:p>
            <a:pPr eaLnBrk="1" hangingPunct="1"/>
            <a:r>
              <a:rPr lang="en-US" altLang="en-US" smtClean="0"/>
              <a:t>Timing [FRAP 29(e)]</a:t>
            </a:r>
          </a:p>
        </p:txBody>
      </p:sp>
      <p:sp>
        <p:nvSpPr>
          <p:cNvPr id="306179" name="Content Placeholder 2"/>
          <p:cNvSpPr>
            <a:spLocks noGrp="1"/>
          </p:cNvSpPr>
          <p:nvPr>
            <p:ph idx="1"/>
          </p:nvPr>
        </p:nvSpPr>
        <p:spPr/>
        <p:txBody>
          <a:bodyPr/>
          <a:lstStyle/>
          <a:p>
            <a:pPr eaLnBrk="1" hangingPunct="1"/>
            <a:r>
              <a:rPr lang="en-US" altLang="en-US" smtClean="0"/>
              <a:t>Seven days after the principal brief being supported is filed</a:t>
            </a:r>
          </a:p>
          <a:p>
            <a:pPr eaLnBrk="1" hangingPunct="1"/>
            <a:r>
              <a:rPr lang="en-US" altLang="en-US" smtClean="0"/>
              <a:t>Seven days after appellant/petitioner’s brief (if neutral)</a:t>
            </a:r>
          </a:p>
          <a:p>
            <a:pPr eaLnBrk="1" hangingPunct="1"/>
            <a:r>
              <a:rPr lang="en-US" altLang="en-US" smtClean="0"/>
              <a:t>Or later if leave is granted by the court</a:t>
            </a:r>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24</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4134510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p:nvPr>
        </p:nvSpPr>
        <p:spPr/>
        <p:txBody>
          <a:bodyPr/>
          <a:lstStyle/>
          <a:p>
            <a:pPr eaLnBrk="1" hangingPunct="1"/>
            <a:r>
              <a:rPr lang="en-US" altLang="en-US" smtClean="0"/>
              <a:t>Oral Argument		</a:t>
            </a:r>
          </a:p>
        </p:txBody>
      </p:sp>
      <p:sp>
        <p:nvSpPr>
          <p:cNvPr id="307203" name="Content Placeholder 2"/>
          <p:cNvSpPr>
            <a:spLocks noGrp="1"/>
          </p:cNvSpPr>
          <p:nvPr>
            <p:ph idx="1"/>
          </p:nvPr>
        </p:nvSpPr>
        <p:spPr/>
        <p:txBody>
          <a:bodyPr/>
          <a:lstStyle/>
          <a:p>
            <a:pPr eaLnBrk="1" hangingPunct="1"/>
            <a:r>
              <a:rPr lang="en-US" altLang="en-US" smtClean="0"/>
              <a:t>FRAP 29 states that an amicus “may participate in oral argument only with the court’s permission.”</a:t>
            </a:r>
          </a:p>
          <a:p>
            <a:pPr eaLnBrk="1" hangingPunct="1"/>
            <a:r>
              <a:rPr lang="en-US" altLang="en-US" smtClean="0"/>
              <a:t>Check local rules.  See 6</a:t>
            </a:r>
            <a:r>
              <a:rPr lang="en-US" altLang="en-US" baseline="30000" smtClean="0"/>
              <a:t>th</a:t>
            </a:r>
            <a:r>
              <a:rPr lang="en-US" altLang="en-US" smtClean="0"/>
              <a:t> Cir. L.R. 29 (state “the reason oral argument will aid the court” in motion to participate).</a:t>
            </a:r>
          </a:p>
          <a:p>
            <a:pPr eaLnBrk="1" hangingPunct="1"/>
            <a:r>
              <a:rPr lang="en-US" altLang="en-US" smtClean="0"/>
              <a:t>Usually requires a party to share time with amicus.</a:t>
            </a:r>
          </a:p>
          <a:p>
            <a:pPr eaLnBrk="1" hangingPunct="1"/>
            <a:endParaRPr lang="en-US" altLang="en-US" smtClean="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25</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057478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p:txBody>
          <a:bodyPr>
            <a:normAutofit fontScale="90000"/>
          </a:bodyPr>
          <a:lstStyle/>
          <a:p>
            <a:pPr eaLnBrk="1" hangingPunct="1"/>
            <a:r>
              <a:rPr lang="en-US" altLang="en-US" smtClean="0"/>
              <a:t>District Courts: Amicus Allowed?</a:t>
            </a:r>
          </a:p>
        </p:txBody>
      </p:sp>
      <p:sp>
        <p:nvSpPr>
          <p:cNvPr id="308227" name="Content Placeholder 2"/>
          <p:cNvSpPr>
            <a:spLocks noGrp="1"/>
          </p:cNvSpPr>
          <p:nvPr>
            <p:ph idx="1"/>
          </p:nvPr>
        </p:nvSpPr>
        <p:spPr/>
        <p:txBody>
          <a:bodyPr/>
          <a:lstStyle/>
          <a:p>
            <a:pPr eaLnBrk="1" hangingPunct="1"/>
            <a:r>
              <a:rPr lang="en-US" altLang="en-US" dirty="0" smtClean="0"/>
              <a:t>No circuit court decision on point.</a:t>
            </a:r>
          </a:p>
          <a:p>
            <a:pPr eaLnBrk="1" hangingPunct="1"/>
            <a:r>
              <a:rPr lang="en-US" altLang="en-US" dirty="0" smtClean="0"/>
              <a:t>According to the district courts, they have inherent authority to appoint or deny amici.  </a:t>
            </a:r>
            <a:r>
              <a:rPr lang="en-US" altLang="en-US" sz="2400" i="1" dirty="0" err="1" smtClean="0"/>
              <a:t>Youming</a:t>
            </a:r>
            <a:r>
              <a:rPr lang="en-US" altLang="en-US" sz="2400" i="1" dirty="0" smtClean="0"/>
              <a:t> </a:t>
            </a:r>
            <a:r>
              <a:rPr lang="en-US" altLang="en-US" sz="2400" i="1" dirty="0" err="1" smtClean="0"/>
              <a:t>Jin</a:t>
            </a:r>
            <a:r>
              <a:rPr lang="en-US" altLang="en-US" sz="2400" i="1" dirty="0" smtClean="0"/>
              <a:t> v. Ministry of State Sec</a:t>
            </a:r>
            <a:r>
              <a:rPr lang="en-US" altLang="en-US" sz="2400" dirty="0" smtClean="0"/>
              <a:t>., 557 </a:t>
            </a:r>
            <a:r>
              <a:rPr lang="en-US" altLang="en-US" sz="2400" dirty="0" err="1" smtClean="0"/>
              <a:t>F.Supp.2d</a:t>
            </a:r>
            <a:r>
              <a:rPr lang="en-US" altLang="en-US" sz="2400" dirty="0" smtClean="0"/>
              <a:t> 131, 136 (D.C. Dist. 2008) (see internal citations; NJ and Texas); </a:t>
            </a:r>
            <a:r>
              <a:rPr lang="en-US" altLang="en-US" sz="2400" i="1" dirty="0" smtClean="0"/>
              <a:t>Am. Humanist </a:t>
            </a:r>
            <a:r>
              <a:rPr lang="en-US" altLang="en-US" sz="2400" i="1" dirty="0" err="1" smtClean="0"/>
              <a:t>Ass'n</a:t>
            </a:r>
            <a:r>
              <a:rPr lang="en-US" altLang="en-US" sz="2400" i="1" dirty="0" smtClean="0"/>
              <a:t> v. Maryland-National Capital Park &amp; Planning </a:t>
            </a:r>
            <a:r>
              <a:rPr lang="en-US" altLang="en-US" sz="2400" i="1" dirty="0" err="1" smtClean="0"/>
              <a:t>Comm'n</a:t>
            </a:r>
            <a:r>
              <a:rPr lang="en-US" altLang="en-US" sz="2400" dirty="0" smtClean="0"/>
              <a:t>, 147 F. Supp. </a:t>
            </a:r>
            <a:r>
              <a:rPr lang="en-US" altLang="en-US" sz="2400" dirty="0" err="1" smtClean="0"/>
              <a:t>3d</a:t>
            </a:r>
            <a:r>
              <a:rPr lang="en-US" altLang="en-US" sz="2400" dirty="0" smtClean="0"/>
              <a:t> 373 (D. Md. 2015); Wells Fargo &amp; Co. v. United States, 2011 U.S. Dist. LEXIS 58365 (D. Minn.).</a:t>
            </a:r>
          </a:p>
        </p:txBody>
      </p:sp>
      <p:sp>
        <p:nvSpPr>
          <p:cNvPr id="6"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26</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817773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le 1"/>
          <p:cNvSpPr>
            <a:spLocks noGrp="1"/>
          </p:cNvSpPr>
          <p:nvPr>
            <p:ph type="title"/>
          </p:nvPr>
        </p:nvSpPr>
        <p:spPr/>
        <p:txBody>
          <a:bodyPr>
            <a:normAutofit fontScale="90000"/>
          </a:bodyPr>
          <a:lstStyle/>
          <a:p>
            <a:r>
              <a:rPr lang="en-US" altLang="en-US" dirty="0" smtClean="0"/>
              <a:t>Amicus Impartial? District Courts:</a:t>
            </a:r>
          </a:p>
        </p:txBody>
      </p:sp>
      <p:sp>
        <p:nvSpPr>
          <p:cNvPr id="309251" name="Content Placeholder 2"/>
          <p:cNvSpPr>
            <a:spLocks noGrp="1"/>
          </p:cNvSpPr>
          <p:nvPr>
            <p:ph idx="1"/>
          </p:nvPr>
        </p:nvSpPr>
        <p:spPr/>
        <p:txBody>
          <a:bodyPr>
            <a:normAutofit fontScale="92500" lnSpcReduction="10000"/>
          </a:bodyPr>
          <a:lstStyle/>
          <a:p>
            <a:r>
              <a:rPr lang="en-US" altLang="en-US" dirty="0" smtClean="0"/>
              <a:t>Court considers “the presence of partiality</a:t>
            </a:r>
            <a:r>
              <a:rPr lang="en-US" altLang="en-US" smtClean="0"/>
              <a:t>.” </a:t>
            </a:r>
            <a:r>
              <a:rPr lang="en-US" altLang="en-US" sz="2400" i="1" smtClean="0"/>
              <a:t>Smith v. Chrysler Fin. Co.</a:t>
            </a:r>
            <a:r>
              <a:rPr lang="en-US" altLang="en-US" sz="2400" smtClean="0"/>
              <a:t>, </a:t>
            </a:r>
            <a:r>
              <a:rPr lang="en-US" altLang="en-US" sz="2400" dirty="0" smtClean="0"/>
              <a:t>2003 U.S. Dist. LEXIS 1798, 2003 </a:t>
            </a:r>
            <a:r>
              <a:rPr lang="en-US" altLang="en-US" sz="2400" smtClean="0"/>
              <a:t>WL 328719 (D.N.J.)</a:t>
            </a:r>
            <a:endParaRPr lang="en-US" altLang="en-US" sz="2400" dirty="0" smtClean="0"/>
          </a:p>
          <a:p>
            <a:r>
              <a:rPr lang="en-US" altLang="en-US" dirty="0" smtClean="0"/>
              <a:t>A “patently partisan amicus” may not be permitted. </a:t>
            </a:r>
            <a:r>
              <a:rPr lang="en-US" altLang="en-US" sz="2400" i="1" smtClean="0"/>
              <a:t>Sierra Club v. FEMA</a:t>
            </a:r>
            <a:r>
              <a:rPr lang="en-US" altLang="en-US" sz="2400" smtClean="0"/>
              <a:t>, </a:t>
            </a:r>
            <a:r>
              <a:rPr lang="en-US" altLang="en-US" sz="2400" dirty="0" smtClean="0"/>
              <a:t>2007 U.S. Dist. LEXIS 84230, 2007 </a:t>
            </a:r>
            <a:r>
              <a:rPr lang="en-US" altLang="en-US" sz="2400" smtClean="0"/>
              <a:t>WL 3472851</a:t>
            </a:r>
            <a:r>
              <a:rPr lang="en-US" altLang="en-US" sz="2400"/>
              <a:t> </a:t>
            </a:r>
            <a:r>
              <a:rPr lang="en-US" altLang="en-US" sz="2400" smtClean="0"/>
              <a:t>(S. D. Tex.) </a:t>
            </a:r>
            <a:r>
              <a:rPr lang="en-US" altLang="en-US" sz="2000" dirty="0" smtClean="0"/>
              <a:t>(denying leave where interests and policy objectives were identical to those of the party whose position it sought to support).</a:t>
            </a:r>
          </a:p>
          <a:p>
            <a:r>
              <a:rPr lang="en-US" altLang="en-US" dirty="0" smtClean="0"/>
              <a:t>“by the nature of things an amicus is not normally impartial and there is no rule that amici must be totally disinterested." </a:t>
            </a:r>
            <a:r>
              <a:rPr lang="en-US" altLang="en-US" sz="2000" dirty="0" smtClean="0"/>
              <a:t>Wells Fargo &amp; Co. v. United States, 2011 U.S. Dist. </a:t>
            </a:r>
            <a:r>
              <a:rPr lang="en-US" altLang="en-US" sz="2000" smtClean="0"/>
              <a:t>LEXIS 58365 (D. Minn.)</a:t>
            </a:r>
            <a:endParaRPr lang="en-US" altLang="en-US" sz="2000" dirty="0" smtClean="0"/>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27</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430010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itle 1"/>
          <p:cNvSpPr>
            <a:spLocks noGrp="1"/>
          </p:cNvSpPr>
          <p:nvPr>
            <p:ph type="title"/>
          </p:nvPr>
        </p:nvSpPr>
        <p:spPr/>
        <p:txBody>
          <a:bodyPr>
            <a:normAutofit fontScale="90000"/>
          </a:bodyPr>
          <a:lstStyle/>
          <a:p>
            <a:r>
              <a:rPr lang="en-US" altLang="en-US" smtClean="0"/>
              <a:t>Appellate Courts: 7</a:t>
            </a:r>
            <a:r>
              <a:rPr lang="en-US" altLang="en-US" baseline="30000" smtClean="0"/>
              <a:t>th</a:t>
            </a:r>
            <a:r>
              <a:rPr lang="en-US" altLang="en-US" smtClean="0"/>
              <a:t> Circuit’s limited view</a:t>
            </a:r>
          </a:p>
        </p:txBody>
      </p:sp>
      <p:sp>
        <p:nvSpPr>
          <p:cNvPr id="310275" name="Content Placeholder 2"/>
          <p:cNvSpPr>
            <a:spLocks noGrp="1"/>
          </p:cNvSpPr>
          <p:nvPr>
            <p:ph idx="1"/>
          </p:nvPr>
        </p:nvSpPr>
        <p:spPr/>
        <p:txBody>
          <a:bodyPr>
            <a:normAutofit lnSpcReduction="10000"/>
          </a:bodyPr>
          <a:lstStyle/>
          <a:p>
            <a:r>
              <a:rPr lang="en-US" altLang="en-US" smtClean="0"/>
              <a:t>3 types of amicus: 1) when a party is not represented competently or at all, 2) when the amicus has an interest in a case that may be affected by the decision, or 3) presents unique information or perspective. “Otherwise, leave to file an amicus curiae brief should be denied.”  </a:t>
            </a:r>
            <a:r>
              <a:rPr lang="en-US" altLang="en-US" i="1" smtClean="0"/>
              <a:t>Ryan v. Commodity Futures Trading Comm'n</a:t>
            </a:r>
            <a:r>
              <a:rPr lang="en-US" altLang="en-US" smtClean="0"/>
              <a:t>, 125 F.3d 1062, 1064 (7th Cir. 1997).</a:t>
            </a:r>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28</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598914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Appellate Courts: 7</a:t>
            </a:r>
            <a:r>
              <a:rPr lang="en-US" altLang="en-US" baseline="30000"/>
              <a:t>th</a:t>
            </a:r>
            <a:r>
              <a:rPr lang="en-US" altLang="en-US"/>
              <a:t> Circuit’s limited </a:t>
            </a:r>
            <a:r>
              <a:rPr lang="en-US" altLang="en-US" smtClean="0"/>
              <a:t>view (Cont.)</a:t>
            </a:r>
            <a:endParaRPr lang="en-US"/>
          </a:p>
        </p:txBody>
      </p:sp>
      <p:sp>
        <p:nvSpPr>
          <p:cNvPr id="311299" name="Content Placeholder 2"/>
          <p:cNvSpPr>
            <a:spLocks noGrp="1"/>
          </p:cNvSpPr>
          <p:nvPr>
            <p:ph idx="1"/>
          </p:nvPr>
        </p:nvSpPr>
        <p:spPr/>
        <p:txBody>
          <a:bodyPr/>
          <a:lstStyle/>
          <a:p>
            <a:r>
              <a:rPr lang="en-US" altLang="en-US" smtClean="0"/>
              <a:t>The reasons for 7</a:t>
            </a:r>
            <a:r>
              <a:rPr lang="en-US" altLang="en-US" baseline="30000" smtClean="0"/>
              <a:t>th</a:t>
            </a:r>
            <a:r>
              <a:rPr lang="en-US" altLang="en-US" smtClean="0"/>
              <a:t> Circuit’s policy are (1) the additional burden added by amicus curiae briefs to heavy caseloads, (2) suspicion that amicus curiae briefs are sought by parties to circumvent the page limitations, and (3) inject interest-group politics into the federal appellate process </a:t>
            </a:r>
          </a:p>
          <a:p>
            <a:pPr marL="400050" lvl="1" indent="0">
              <a:buFontTx/>
              <a:buNone/>
            </a:pPr>
            <a:r>
              <a:rPr lang="en-US" altLang="en-US" sz="2400" i="1" smtClean="0"/>
              <a:t>NOW, Inc. v. Scheidler</a:t>
            </a:r>
            <a:r>
              <a:rPr lang="en-US" altLang="en-US" sz="2400" smtClean="0"/>
              <a:t>, 223 F.3d 615, 616–617 (7th Cir. 2000).</a:t>
            </a:r>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29</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60297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987425"/>
            <a:ext cx="7772400" cy="457200"/>
          </a:xfrm>
        </p:spPr>
        <p:txBody>
          <a:bodyPr/>
          <a:lstStyle/>
          <a:p>
            <a:r>
              <a:rPr lang="en-US" altLang="en-US" smtClean="0">
                <a:solidFill>
                  <a:srgbClr val="414042"/>
                </a:solidFill>
              </a:rPr>
              <a:t>Continuing Education Credits</a:t>
            </a:r>
          </a:p>
        </p:txBody>
      </p:sp>
      <p:sp>
        <p:nvSpPr>
          <p:cNvPr id="38915" name="Content Placeholder 2"/>
          <p:cNvSpPr>
            <a:spLocks noGrp="1"/>
          </p:cNvSpPr>
          <p:nvPr>
            <p:ph idx="1"/>
          </p:nvPr>
        </p:nvSpPr>
        <p:spPr>
          <a:xfrm>
            <a:off x="685800" y="1600200"/>
            <a:ext cx="7772400" cy="3959225"/>
          </a:xfrm>
        </p:spPr>
        <p:txBody>
          <a:bodyPr/>
          <a:lstStyle/>
          <a:p>
            <a:pPr marL="0" lvl="1" indent="0">
              <a:spcBef>
                <a:spcPct val="0"/>
              </a:spcBef>
              <a:buFont typeface="Arial" pitchFamily="34" charset="0"/>
              <a:buNone/>
            </a:pPr>
            <a:r>
              <a:rPr altLang="en-US"/>
              <a:t>In order for us to process your continuing education credit, you must confirm your participation in this webinar by completing and submitting the Attendance Affirmation/Evaluation after the webinar. </a:t>
            </a:r>
          </a:p>
          <a:p>
            <a:pPr marL="0" lvl="1" indent="0">
              <a:spcBef>
                <a:spcPct val="0"/>
              </a:spcBef>
              <a:buFont typeface="Arial" pitchFamily="34" charset="0"/>
              <a:buNone/>
            </a:pPr>
            <a:endParaRPr altLang="en-US"/>
          </a:p>
          <a:p>
            <a:pPr marL="0" lvl="1" indent="0">
              <a:spcBef>
                <a:spcPct val="0"/>
              </a:spcBef>
              <a:buFont typeface="Arial" pitchFamily="34" charset="0"/>
              <a:buNone/>
            </a:pPr>
            <a:r>
              <a:rPr altLang="en-US"/>
              <a:t>A link to the Attendance Affirmation/Evaluation will be in the thank you email that you will receive immediately following the program.</a:t>
            </a:r>
          </a:p>
          <a:p>
            <a:pPr marL="0" lvl="1" indent="0">
              <a:spcBef>
                <a:spcPct val="0"/>
              </a:spcBef>
              <a:buFont typeface="Arial" pitchFamily="34" charset="0"/>
              <a:buNone/>
            </a:pPr>
            <a:endParaRPr altLang="en-US"/>
          </a:p>
          <a:p>
            <a:pPr marL="0" lvl="1" indent="0">
              <a:spcBef>
                <a:spcPct val="0"/>
              </a:spcBef>
              <a:buFont typeface="Arial" pitchFamily="34" charset="0"/>
              <a:buNone/>
            </a:pPr>
            <a:r>
              <a:rPr altLang="en-US"/>
              <a:t>For additional information about continuing education, call us at 1-800-926-7926 ext. 35.</a:t>
            </a:r>
          </a:p>
        </p:txBody>
      </p:sp>
      <p:sp>
        <p:nvSpPr>
          <p:cNvPr id="38916" name="Title 1"/>
          <p:cNvSpPr txBox="1">
            <a:spLocks/>
          </p:cNvSpPr>
          <p:nvPr/>
        </p:nvSpPr>
        <p:spPr bwMode="auto">
          <a:xfrm>
            <a:off x="4343400" y="1096963"/>
            <a:ext cx="3932238" cy="304800"/>
          </a:xfrm>
          <a:prstGeom prst="rect">
            <a:avLst/>
          </a:prstGeom>
          <a:noFill/>
          <a:ln w="9525">
            <a:noFill/>
            <a:miter lim="800000"/>
            <a:headEnd/>
            <a:tailEnd/>
          </a:ln>
        </p:spPr>
        <p:txBody>
          <a:bodyPr bIns="36576" anchor="ctr"/>
          <a:lstStyle/>
          <a:p>
            <a:pPr algn="r"/>
            <a:r>
              <a:rPr lang="en-US" altLang="en-US" sz="1000">
                <a:solidFill>
                  <a:srgbClr val="004B8D"/>
                </a:solidFill>
                <a:cs typeface="Arial" pitchFamily="34" charset="0"/>
              </a:rPr>
              <a:t>FOR LIVE EVENT ONLY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title"/>
          </p:nvPr>
        </p:nvSpPr>
        <p:spPr/>
        <p:txBody>
          <a:bodyPr/>
          <a:lstStyle/>
          <a:p>
            <a:r>
              <a:rPr lang="en-US" altLang="en-US" dirty="0" smtClean="0"/>
              <a:t>More liberal, modern view:</a:t>
            </a:r>
          </a:p>
        </p:txBody>
      </p:sp>
      <p:sp>
        <p:nvSpPr>
          <p:cNvPr id="3" name="Content Placeholder 2"/>
          <p:cNvSpPr>
            <a:spLocks noGrp="1"/>
          </p:cNvSpPr>
          <p:nvPr>
            <p:ph idx="1"/>
          </p:nvPr>
        </p:nvSpPr>
        <p:spPr/>
        <p:txBody>
          <a:bodyPr>
            <a:normAutofit lnSpcReduction="10000"/>
          </a:bodyPr>
          <a:lstStyle/>
          <a:p>
            <a:pPr>
              <a:defRPr/>
            </a:pPr>
            <a:r>
              <a:rPr lang="en-US" dirty="0" smtClean="0"/>
              <a:t>Rejecting argument in opposition to amicus that an amicus must be an impartial person not motivated by pecuniary concerns.  </a:t>
            </a:r>
            <a:r>
              <a:rPr lang="en-US" i="1" dirty="0" smtClean="0"/>
              <a:t>Neonatology Assocs., P.A. v. </a:t>
            </a:r>
            <a:r>
              <a:rPr lang="en-US" i="1" dirty="0" err="1" smtClean="0"/>
              <a:t>Comm'r</a:t>
            </a:r>
            <a:r>
              <a:rPr lang="en-US" dirty="0" smtClean="0"/>
              <a:t>, 293 </a:t>
            </a:r>
            <a:r>
              <a:rPr lang="en-US" dirty="0" err="1" smtClean="0"/>
              <a:t>F.3d</a:t>
            </a:r>
            <a:r>
              <a:rPr lang="en-US" dirty="0" smtClean="0"/>
              <a:t> 128, 130-31 (</a:t>
            </a:r>
            <a:r>
              <a:rPr lang="en-US" dirty="0" err="1" smtClean="0"/>
              <a:t>3d</a:t>
            </a:r>
            <a:r>
              <a:rPr lang="en-US" dirty="0" smtClean="0"/>
              <a:t> Cir. 2002) (Alito).</a:t>
            </a:r>
          </a:p>
          <a:p>
            <a:pPr>
              <a:defRPr/>
            </a:pPr>
            <a:r>
              <a:rPr lang="en-US" dirty="0" smtClean="0"/>
              <a:t>3 requirements implied by FRAP 29: an adequate interest, desirability, and relevance.</a:t>
            </a:r>
          </a:p>
          <a:p>
            <a:pPr marL="0" indent="0">
              <a:buFontTx/>
              <a:buNone/>
              <a:defRPr/>
            </a:pPr>
            <a:endParaRPr lang="en-US" dirty="0"/>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30</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152889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More liberal, modern view</a:t>
            </a:r>
            <a:r>
              <a:rPr lang="en-US" altLang="en-US" smtClean="0"/>
              <a:t>: (Cont.)</a:t>
            </a:r>
            <a:endParaRPr lang="en-US"/>
          </a:p>
        </p:txBody>
      </p:sp>
      <p:sp>
        <p:nvSpPr>
          <p:cNvPr id="313347" name="Content Placeholder 2"/>
          <p:cNvSpPr>
            <a:spLocks noGrp="1"/>
          </p:cNvSpPr>
          <p:nvPr>
            <p:ph idx="1"/>
          </p:nvPr>
        </p:nvSpPr>
        <p:spPr/>
        <p:txBody>
          <a:bodyPr/>
          <a:lstStyle/>
          <a:p>
            <a:r>
              <a:rPr lang="en-US" altLang="en-US" smtClean="0"/>
              <a:t>Courts should err on the side of accepting the brief "for what it is worth." </a:t>
            </a:r>
          </a:p>
          <a:p>
            <a:r>
              <a:rPr lang="en-US" altLang="en-US" smtClean="0"/>
              <a:t>Amicus briefs which are unhelpful or fail to present unique information or which raise issues not addressed by the parties may be disregarded. </a:t>
            </a:r>
            <a:r>
              <a:rPr lang="en-US" altLang="en-US" sz="2400" i="1" smtClean="0"/>
              <a:t>Artichoke Joe's Cal. Grand Casino v. Norton</a:t>
            </a:r>
            <a:r>
              <a:rPr lang="en-US" altLang="en-US" sz="2400" smtClean="0"/>
              <a:t>, 353 F.3d 712, 719 n.10 (9th Cir. 2003)</a:t>
            </a:r>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31</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4036534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p:cNvSpPr>
            <a:spLocks noGrp="1"/>
          </p:cNvSpPr>
          <p:nvPr>
            <p:ph type="title"/>
          </p:nvPr>
        </p:nvSpPr>
        <p:spPr/>
        <p:txBody>
          <a:bodyPr>
            <a:normAutofit fontScale="90000"/>
          </a:bodyPr>
          <a:lstStyle/>
          <a:p>
            <a:r>
              <a:rPr lang="en-US" altLang="en-US" smtClean="0"/>
              <a:t>How much consultation with parties?</a:t>
            </a:r>
          </a:p>
        </p:txBody>
      </p:sp>
      <p:sp>
        <p:nvSpPr>
          <p:cNvPr id="314371" name="Content Placeholder 2"/>
          <p:cNvSpPr>
            <a:spLocks noGrp="1"/>
          </p:cNvSpPr>
          <p:nvPr>
            <p:ph idx="1"/>
          </p:nvPr>
        </p:nvSpPr>
        <p:spPr/>
        <p:txBody>
          <a:bodyPr/>
          <a:lstStyle/>
          <a:p>
            <a:r>
              <a:rPr lang="en-US" altLang="en-US" i="1" dirty="0" smtClean="0"/>
              <a:t>Tenafly Eruv </a:t>
            </a:r>
            <a:r>
              <a:rPr lang="en-US" altLang="en-US" i="1" dirty="0" err="1" smtClean="0"/>
              <a:t>Ass'n</a:t>
            </a:r>
            <a:r>
              <a:rPr lang="en-US" altLang="en-US" i="1" dirty="0" smtClean="0"/>
              <a:t> v. Borough of Tenafly</a:t>
            </a:r>
            <a:r>
              <a:rPr lang="en-US" altLang="en-US" dirty="0" smtClean="0"/>
              <a:t>, 195 Fed. Appx. 93, 2006 U.S. App. LEXIS 22671(“they complain that appellants' attorneys spent time consulting with the amici in this case (which appellees seem to suggest is improper), but do not explain why this was inappropriate and not compensable.”).</a:t>
            </a:r>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32</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876430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16268" r="8388"/>
          <a:stretch/>
        </p:blipFill>
        <p:spPr>
          <a:xfrm>
            <a:off x="0" y="-1"/>
            <a:ext cx="6705600" cy="5928060"/>
          </a:xfrm>
          <a:prstGeom prst="rect">
            <a:avLst/>
          </a:prstGeom>
        </p:spPr>
      </p:pic>
      <p:sp>
        <p:nvSpPr>
          <p:cNvPr id="11" name="Rectangle 10"/>
          <p:cNvSpPr/>
          <p:nvPr/>
        </p:nvSpPr>
        <p:spPr>
          <a:xfrm>
            <a:off x="1" y="0"/>
            <a:ext cx="5264773" cy="5928060"/>
          </a:xfrm>
          <a:prstGeom prst="rect">
            <a:avLst/>
          </a:prstGeom>
          <a:gradFill flip="none" rotWithShape="1">
            <a:gsLst>
              <a:gs pos="100000">
                <a:schemeClr val="tx1">
                  <a:lumMod val="95000"/>
                  <a:lumOff val="5000"/>
                  <a:alpha val="0"/>
                </a:schemeClr>
              </a:gs>
              <a:gs pos="0">
                <a:schemeClr val="tx1">
                  <a:lumMod val="95000"/>
                  <a:lumOff val="5000"/>
                  <a:alpha val="5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464948" y="6014362"/>
            <a:ext cx="6223692" cy="76622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 y="6014362"/>
            <a:ext cx="382219" cy="766228"/>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56094" y="4481008"/>
            <a:ext cx="5428638" cy="1384995"/>
          </a:xfrm>
          <a:prstGeom prst="rect">
            <a:avLst/>
          </a:prstGeom>
          <a:noFill/>
          <a:ln>
            <a:noFill/>
          </a:ln>
        </p:spPr>
        <p:txBody>
          <a:bodyPr wrap="square" rtlCol="0">
            <a:spAutoFit/>
          </a:bodyPr>
          <a:lstStyle/>
          <a:p>
            <a:r>
              <a:rPr lang="en-US" sz="2800" dirty="0">
                <a:solidFill>
                  <a:prstClr val="white"/>
                </a:solidFill>
                <a:latin typeface="Lato Regular"/>
                <a:cs typeface="Lato Regular"/>
              </a:rPr>
              <a:t>Amicus Brief Requirements &amp; Procedures: State Appellate Courts</a:t>
            </a:r>
          </a:p>
        </p:txBody>
      </p:sp>
      <p:pic>
        <p:nvPicPr>
          <p:cNvPr id="10" name="Picture 9"/>
          <p:cNvPicPr>
            <a:picLocks noChangeAspect="1"/>
          </p:cNvPicPr>
          <p:nvPr/>
        </p:nvPicPr>
        <p:blipFill>
          <a:blip r:embed="rId3" cstate="print"/>
          <a:stretch>
            <a:fillRect/>
          </a:stretch>
        </p:blipFill>
        <p:spPr>
          <a:xfrm>
            <a:off x="6836061" y="6142376"/>
            <a:ext cx="1835246" cy="592015"/>
          </a:xfrm>
          <a:prstGeom prst="rect">
            <a:avLst/>
          </a:prstGeom>
        </p:spPr>
      </p:pic>
      <p:sp>
        <p:nvSpPr>
          <p:cNvPr id="12" name="Rectangle 11"/>
          <p:cNvSpPr/>
          <p:nvPr/>
        </p:nvSpPr>
        <p:spPr>
          <a:xfrm>
            <a:off x="6774411" y="-27360"/>
            <a:ext cx="2369589" cy="59554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6836060" y="2510626"/>
            <a:ext cx="2231739" cy="3600986"/>
          </a:xfrm>
          <a:prstGeom prst="rect">
            <a:avLst/>
          </a:prstGeom>
          <a:noFill/>
          <a:ln>
            <a:noFill/>
          </a:ln>
        </p:spPr>
        <p:txBody>
          <a:bodyPr wrap="square" rtlCol="0">
            <a:spAutoFit/>
          </a:bodyPr>
          <a:lstStyle/>
          <a:p>
            <a:r>
              <a:rPr lang="en-US" sz="1400" dirty="0">
                <a:solidFill>
                  <a:srgbClr val="9DC858"/>
                </a:solidFill>
                <a:latin typeface="Lato Black"/>
                <a:cs typeface="Lato Black"/>
              </a:rPr>
              <a:t>PRESENTED BY</a:t>
            </a:r>
          </a:p>
          <a:p>
            <a:r>
              <a:rPr lang="en-US" sz="2000">
                <a:solidFill>
                  <a:srgbClr val="FFFFFF"/>
                </a:solidFill>
                <a:latin typeface="Lato Regular"/>
                <a:cs typeface="Lato Regular"/>
              </a:rPr>
              <a:t>Averil Rothrock</a:t>
            </a: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r>
              <a:rPr lang="en-US" sz="1600">
                <a:solidFill>
                  <a:srgbClr val="FFFFFF"/>
                </a:solidFill>
                <a:latin typeface="Lato Regular"/>
                <a:cs typeface="Lato Regular"/>
              </a:rPr>
              <a:t>October 12, 2017</a:t>
            </a:r>
            <a:endParaRPr lang="en-US" sz="1600" dirty="0">
              <a:solidFill>
                <a:srgbClr val="FFFFFF"/>
              </a:solidFill>
              <a:latin typeface="Lato Regular"/>
              <a:cs typeface="Lato Regular"/>
            </a:endParaRPr>
          </a:p>
          <a:p>
            <a:endParaRPr lang="en-US" dirty="0">
              <a:solidFill>
                <a:srgbClr val="FFFFFF"/>
              </a:solidFill>
              <a:latin typeface="Lato Black"/>
              <a:cs typeface="Lato Black"/>
            </a:endParaRPr>
          </a:p>
        </p:txBody>
      </p:sp>
    </p:spTree>
    <p:extLst>
      <p:ext uri="{BB962C8B-B14F-4D97-AF65-F5344CB8AC3E}">
        <p14:creationId xmlns="" xmlns:p14="http://schemas.microsoft.com/office/powerpoint/2010/main" val="3915310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itle 1"/>
          <p:cNvSpPr>
            <a:spLocks noGrp="1"/>
          </p:cNvSpPr>
          <p:nvPr>
            <p:ph type="title"/>
          </p:nvPr>
        </p:nvSpPr>
        <p:spPr/>
        <p:txBody>
          <a:bodyPr>
            <a:normAutofit fontScale="90000"/>
          </a:bodyPr>
          <a:lstStyle/>
          <a:p>
            <a:pPr eaLnBrk="1" hangingPunct="1"/>
            <a:r>
              <a:rPr lang="en-US" altLang="en-US" smtClean="0"/>
              <a:t>Procedures for Amicus Briefs</a:t>
            </a:r>
          </a:p>
        </p:txBody>
      </p:sp>
      <p:sp>
        <p:nvSpPr>
          <p:cNvPr id="3" name="Content Placeholder 2"/>
          <p:cNvSpPr>
            <a:spLocks noGrp="1"/>
          </p:cNvSpPr>
          <p:nvPr>
            <p:ph idx="1"/>
          </p:nvPr>
        </p:nvSpPr>
        <p:spPr/>
        <p:txBody>
          <a:bodyPr/>
          <a:lstStyle/>
          <a:p>
            <a:pPr marL="0" indent="0" eaLnBrk="1" hangingPunct="1">
              <a:buFontTx/>
              <a:buNone/>
              <a:defRPr/>
            </a:pPr>
            <a:r>
              <a:rPr lang="en-US" dirty="0" smtClean="0"/>
              <a:t>Individual court rules and common law should be consulted.</a:t>
            </a:r>
          </a:p>
          <a:p>
            <a:pPr marL="0" indent="0" eaLnBrk="1" hangingPunct="1">
              <a:buFontTx/>
              <a:buNone/>
              <a:defRPr/>
            </a:pPr>
            <a:r>
              <a:rPr lang="en-US" dirty="0" smtClean="0"/>
              <a:t>Possibilities include filing amicus briefs:</a:t>
            </a:r>
          </a:p>
          <a:p>
            <a:pPr marL="514350" indent="-514350" eaLnBrk="1" hangingPunct="1">
              <a:buFontTx/>
              <a:buAutoNum type="arabicPeriod"/>
              <a:defRPr/>
            </a:pPr>
            <a:r>
              <a:rPr lang="en-US" dirty="0" smtClean="0"/>
              <a:t>In trial court</a:t>
            </a:r>
          </a:p>
          <a:p>
            <a:pPr marL="514350" indent="-514350" eaLnBrk="1" hangingPunct="1">
              <a:buFontTx/>
              <a:buAutoNum type="arabicPeriod"/>
              <a:defRPr/>
            </a:pPr>
            <a:r>
              <a:rPr lang="en-US" dirty="0" smtClean="0"/>
              <a:t>To support discretionary review </a:t>
            </a:r>
          </a:p>
          <a:p>
            <a:pPr marL="514350" indent="-514350" eaLnBrk="1" hangingPunct="1">
              <a:buFontTx/>
              <a:buAutoNum type="arabicPeriod"/>
              <a:defRPr/>
            </a:pPr>
            <a:r>
              <a:rPr lang="en-US" dirty="0" smtClean="0"/>
              <a:t>At merits briefing stage in appellate courts</a:t>
            </a:r>
          </a:p>
          <a:p>
            <a:pPr marL="0" indent="0" eaLnBrk="1" hangingPunct="1">
              <a:buFontTx/>
              <a:buNone/>
              <a:defRPr/>
            </a:pPr>
            <a:endParaRPr lang="en-US"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34</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808420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itle 1"/>
          <p:cNvSpPr>
            <a:spLocks noGrp="1"/>
          </p:cNvSpPr>
          <p:nvPr>
            <p:ph type="title"/>
          </p:nvPr>
        </p:nvSpPr>
        <p:spPr/>
        <p:txBody>
          <a:bodyPr>
            <a:normAutofit fontScale="90000"/>
          </a:bodyPr>
          <a:lstStyle/>
          <a:p>
            <a:pPr eaLnBrk="1" hangingPunct="1"/>
            <a:r>
              <a:rPr lang="en-US" altLang="en-US" smtClean="0"/>
              <a:t>Example as to Trial Courts: </a:t>
            </a:r>
            <a:br>
              <a:rPr lang="en-US" altLang="en-US" smtClean="0"/>
            </a:br>
            <a:r>
              <a:rPr lang="en-US" altLang="en-US" smtClean="0"/>
              <a:t>WA &amp; CA</a:t>
            </a:r>
          </a:p>
        </p:txBody>
      </p:sp>
      <p:sp>
        <p:nvSpPr>
          <p:cNvPr id="3" name="Content Placeholder 2"/>
          <p:cNvSpPr>
            <a:spLocks noGrp="1"/>
          </p:cNvSpPr>
          <p:nvPr>
            <p:ph idx="1"/>
          </p:nvPr>
        </p:nvSpPr>
        <p:spPr/>
        <p:txBody>
          <a:bodyPr>
            <a:normAutofit lnSpcReduction="10000"/>
          </a:bodyPr>
          <a:lstStyle/>
          <a:p>
            <a:pPr eaLnBrk="1" hangingPunct="1">
              <a:defRPr/>
            </a:pPr>
            <a:r>
              <a:rPr lang="en-US" sz="2800" dirty="0" smtClean="0"/>
              <a:t>Trial courts have inherent authority to allow amicus briefs.  </a:t>
            </a:r>
            <a:r>
              <a:rPr lang="en-US" sz="2800" i="1" dirty="0" smtClean="0"/>
              <a:t>Parsons v. State</a:t>
            </a:r>
            <a:r>
              <a:rPr lang="en-US" sz="2800" dirty="0" smtClean="0"/>
              <a:t>, 118 P.3d 930 (2005) (No rule permitting “but </a:t>
            </a:r>
            <a:r>
              <a:rPr lang="en-US" sz="2800" dirty="0"/>
              <a:t>neither is there any rule prohibiting it</a:t>
            </a:r>
            <a:r>
              <a:rPr lang="en-US" sz="2800" dirty="0" smtClean="0"/>
              <a:t>.”).  See also </a:t>
            </a:r>
            <a:r>
              <a:rPr lang="en-US" sz="2800" i="1" dirty="0" smtClean="0"/>
              <a:t>Arden-Oaks</a:t>
            </a:r>
            <a:r>
              <a:rPr lang="en-US" sz="2800" dirty="0" smtClean="0"/>
              <a:t>, 2011 </a:t>
            </a:r>
            <a:r>
              <a:rPr lang="en-US" sz="2800" dirty="0"/>
              <a:t>Cal. App. Unpub. LEXIS 4614 (Cal. App. 3d Dist. June 21, 2011</a:t>
            </a:r>
            <a:r>
              <a:rPr lang="en-US" sz="2800" dirty="0" smtClean="0"/>
              <a:t>) (same), citing Cal. Code Civ. Proc. Section 128(a)(3).</a:t>
            </a:r>
          </a:p>
          <a:p>
            <a:pPr eaLnBrk="1" hangingPunct="1">
              <a:defRPr/>
            </a:pPr>
            <a:r>
              <a:rPr lang="en-US" sz="2800" dirty="0" smtClean="0"/>
              <a:t>Recommended to make motion for leave to file</a:t>
            </a:r>
          </a:p>
          <a:p>
            <a:pPr eaLnBrk="1" hangingPunct="1">
              <a:defRPr/>
            </a:pPr>
            <a:r>
              <a:rPr lang="en-US" sz="2800" dirty="0" smtClean="0"/>
              <a:t>Recommended to follow trial court civil rules and appellate rules as appropriate.</a:t>
            </a:r>
            <a:endParaRPr lang="en-US" sz="2800" dirty="0"/>
          </a:p>
          <a:p>
            <a:pPr eaLnBrk="1" hangingPunct="1">
              <a:defRPr/>
            </a:pPr>
            <a:endParaRPr lang="en-US" dirty="0" smtClean="0"/>
          </a:p>
          <a:p>
            <a:pPr eaLnBrk="1" hangingPunct="1">
              <a:defRPr/>
            </a:pPr>
            <a:endParaRPr lang="en-US" dirty="0"/>
          </a:p>
          <a:p>
            <a:pPr marL="0" indent="0" eaLnBrk="1" hangingPunct="1">
              <a:buFontTx/>
              <a:buNone/>
              <a:defRPr/>
            </a:pPr>
            <a:endParaRPr lang="en-US"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35</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344056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p:cNvSpPr>
            <a:spLocks noGrp="1"/>
          </p:cNvSpPr>
          <p:nvPr>
            <p:ph type="title"/>
          </p:nvPr>
        </p:nvSpPr>
        <p:spPr/>
        <p:txBody>
          <a:bodyPr>
            <a:normAutofit fontScale="90000"/>
          </a:bodyPr>
          <a:lstStyle/>
          <a:p>
            <a:pPr eaLnBrk="1" hangingPunct="1"/>
            <a:r>
              <a:rPr lang="en-US" altLang="en-US" smtClean="0"/>
              <a:t>Examples as to Discretionary Review: WA &amp; AZ</a:t>
            </a:r>
          </a:p>
        </p:txBody>
      </p:sp>
      <p:sp>
        <p:nvSpPr>
          <p:cNvPr id="318467" name="Content Placeholder 2"/>
          <p:cNvSpPr>
            <a:spLocks noGrp="1"/>
          </p:cNvSpPr>
          <p:nvPr>
            <p:ph idx="1"/>
          </p:nvPr>
        </p:nvSpPr>
        <p:spPr/>
        <p:txBody>
          <a:bodyPr/>
          <a:lstStyle/>
          <a:p>
            <a:pPr eaLnBrk="1" hangingPunct="1"/>
            <a:r>
              <a:rPr lang="en-US" altLang="en-US" smtClean="0"/>
              <a:t>Wash. RAP 13.4(h). Amicus Curiae Memoranda allowed to support or oppose a pending petition for review; not later than 60 days from petition filing. </a:t>
            </a:r>
          </a:p>
          <a:p>
            <a:pPr eaLnBrk="1" hangingPunct="1"/>
            <a:r>
              <a:rPr lang="en-US" altLang="en-US" smtClean="0"/>
              <a:t>Ariz. R. Civ. App. P. R. 16. Amicus Curiae Brief in support of or opposing petition for review may be filed; 21 days. </a:t>
            </a:r>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36</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78425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1"/>
          <p:cNvSpPr>
            <a:spLocks noGrp="1"/>
          </p:cNvSpPr>
          <p:nvPr>
            <p:ph type="title"/>
          </p:nvPr>
        </p:nvSpPr>
        <p:spPr>
          <a:xfrm>
            <a:off x="380999" y="274638"/>
            <a:ext cx="8534401" cy="1143000"/>
          </a:xfrm>
        </p:spPr>
        <p:txBody>
          <a:bodyPr>
            <a:normAutofit/>
          </a:bodyPr>
          <a:lstStyle/>
          <a:p>
            <a:pPr eaLnBrk="1" hangingPunct="1"/>
            <a:r>
              <a:rPr lang="en-US" altLang="en-US" sz="3400" smtClean="0"/>
              <a:t>Example as to Merits Briefing: WA</a:t>
            </a:r>
          </a:p>
        </p:txBody>
      </p:sp>
      <p:sp>
        <p:nvSpPr>
          <p:cNvPr id="3" name="Content Placeholder 2"/>
          <p:cNvSpPr>
            <a:spLocks noGrp="1"/>
          </p:cNvSpPr>
          <p:nvPr>
            <p:ph idx="1"/>
          </p:nvPr>
        </p:nvSpPr>
        <p:spPr/>
        <p:txBody>
          <a:bodyPr>
            <a:normAutofit lnSpcReduction="10000"/>
          </a:bodyPr>
          <a:lstStyle/>
          <a:p>
            <a:pPr marL="0" indent="0" eaLnBrk="1" hangingPunct="1">
              <a:buFontTx/>
              <a:buNone/>
              <a:defRPr/>
            </a:pPr>
            <a:r>
              <a:rPr lang="en-US" sz="2800" dirty="0" smtClean="0"/>
              <a:t>RAP 10.2 and 10.6: </a:t>
            </a:r>
          </a:p>
          <a:p>
            <a:pPr eaLnBrk="1" hangingPunct="1">
              <a:defRPr/>
            </a:pPr>
            <a:r>
              <a:rPr lang="en-US" sz="2800" dirty="0" smtClean="0"/>
              <a:t>Amicus brief not later </a:t>
            </a:r>
            <a:r>
              <a:rPr lang="en-US" sz="2800" smtClean="0"/>
              <a:t>than 45 </a:t>
            </a:r>
            <a:r>
              <a:rPr lang="en-US" sz="2800" dirty="0" smtClean="0"/>
              <a:t>days before </a:t>
            </a:r>
            <a:r>
              <a:rPr lang="en-US" sz="2800" smtClean="0"/>
              <a:t>oral argument if Supreme Court; within 45 days of respondent’s brief if Court of Appeals. </a:t>
            </a:r>
            <a:r>
              <a:rPr lang="en-US" sz="2800" dirty="0" smtClean="0"/>
              <a:t>Answer permitted by date fixed by court.</a:t>
            </a:r>
          </a:p>
          <a:p>
            <a:pPr eaLnBrk="1" hangingPunct="1">
              <a:defRPr/>
            </a:pPr>
            <a:r>
              <a:rPr lang="en-US" sz="2800" dirty="0" smtClean="0"/>
              <a:t>Motion states (1) interest, (2) familiarity with issues on review and scope of argument by parties, (3) specific issues addressed, (4) reason for additional argument on issues.</a:t>
            </a:r>
          </a:p>
          <a:p>
            <a:pPr eaLnBrk="1" hangingPunct="1">
              <a:defRPr/>
            </a:pPr>
            <a:r>
              <a:rPr lang="en-US" sz="2800" dirty="0" smtClean="0"/>
              <a:t>Objection permitted within five days.</a:t>
            </a:r>
            <a:endParaRPr lang="en-US" sz="2800"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37</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825937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itle 1"/>
          <p:cNvSpPr>
            <a:spLocks noGrp="1"/>
          </p:cNvSpPr>
          <p:nvPr>
            <p:ph type="title"/>
          </p:nvPr>
        </p:nvSpPr>
        <p:spPr/>
        <p:txBody>
          <a:bodyPr>
            <a:noAutofit/>
          </a:bodyPr>
          <a:lstStyle/>
          <a:p>
            <a:pPr eaLnBrk="1" hangingPunct="1"/>
            <a:r>
              <a:rPr lang="en-US" altLang="en-US" sz="3200" smtClean="0"/>
              <a:t>Example As to Merits Briefing: AZ</a:t>
            </a:r>
          </a:p>
        </p:txBody>
      </p:sp>
      <p:sp>
        <p:nvSpPr>
          <p:cNvPr id="320515" name="Content Placeholder 2"/>
          <p:cNvSpPr>
            <a:spLocks noGrp="1"/>
          </p:cNvSpPr>
          <p:nvPr>
            <p:ph idx="1"/>
          </p:nvPr>
        </p:nvSpPr>
        <p:spPr/>
        <p:txBody>
          <a:bodyPr>
            <a:normAutofit lnSpcReduction="10000"/>
          </a:bodyPr>
          <a:lstStyle/>
          <a:p>
            <a:pPr marL="0" indent="0" eaLnBrk="1" hangingPunct="1">
              <a:buFontTx/>
              <a:buNone/>
            </a:pPr>
            <a:r>
              <a:rPr lang="en-US" altLang="en-US" smtClean="0"/>
              <a:t>Ariz. R. Civ. App. P.R. 16 (2016): A person may file an amicus brief with written consent by all parties, if a local government, or by permission if:</a:t>
            </a:r>
          </a:p>
          <a:p>
            <a:pPr lvl="1" eaLnBrk="1" hangingPunct="1"/>
            <a:r>
              <a:rPr lang="en-US" altLang="en-US" smtClean="0"/>
              <a:t>if a party has incompetent/no representation, </a:t>
            </a:r>
          </a:p>
          <a:p>
            <a:pPr lvl="1" eaLnBrk="1" hangingPunct="1"/>
            <a:r>
              <a:rPr lang="en-US" altLang="en-US" smtClean="0"/>
              <a:t>amicus has an interest in another case that the decision may affect, or</a:t>
            </a:r>
          </a:p>
          <a:p>
            <a:pPr lvl="1" eaLnBrk="1" hangingPunct="1"/>
            <a:r>
              <a:rPr lang="en-US" altLang="en-US" smtClean="0"/>
              <a:t>amicus can provide information, perspective or argument that can help…beyond parties’ help</a:t>
            </a:r>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38</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547475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itle 1"/>
          <p:cNvSpPr>
            <a:spLocks noGrp="1"/>
          </p:cNvSpPr>
          <p:nvPr>
            <p:ph type="title"/>
          </p:nvPr>
        </p:nvSpPr>
        <p:spPr>
          <a:xfrm>
            <a:off x="533400" y="1600200"/>
            <a:ext cx="8229600" cy="1143000"/>
          </a:xfrm>
        </p:spPr>
        <p:txBody>
          <a:bodyPr>
            <a:normAutofit fontScale="90000"/>
          </a:bodyPr>
          <a:lstStyle/>
          <a:p>
            <a:r>
              <a:rPr lang="en-US" altLang="en-US" smtClean="0"/>
              <a:t>Whether to Object to an Amicus Submission</a:t>
            </a:r>
          </a:p>
        </p:txBody>
      </p:sp>
      <p:sp>
        <p:nvSpPr>
          <p:cNvPr id="2" name="Content Placeholder 1"/>
          <p:cNvSpPr>
            <a:spLocks noGrp="1"/>
          </p:cNvSpPr>
          <p:nvPr>
            <p:ph idx="1"/>
          </p:nvPr>
        </p:nvSpPr>
        <p:spPr>
          <a:xfrm>
            <a:off x="685800" y="3276600"/>
            <a:ext cx="8229600" cy="4525963"/>
          </a:xfrm>
        </p:spPr>
        <p:txBody>
          <a:bodyPr/>
          <a:lstStyle/>
          <a:p>
            <a:endParaRPr lang="en-US"/>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39</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8182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987425"/>
            <a:ext cx="7772400" cy="457200"/>
          </a:xfrm>
        </p:spPr>
        <p:txBody>
          <a:bodyPr/>
          <a:lstStyle/>
          <a:p>
            <a:r>
              <a:rPr lang="en-US" altLang="en-US" smtClean="0">
                <a:solidFill>
                  <a:srgbClr val="414042"/>
                </a:solidFill>
              </a:rPr>
              <a:t>Program Materials</a:t>
            </a:r>
          </a:p>
        </p:txBody>
      </p:sp>
      <p:sp>
        <p:nvSpPr>
          <p:cNvPr id="3" name="Content Placeholder 2"/>
          <p:cNvSpPr>
            <a:spLocks noGrp="1"/>
          </p:cNvSpPr>
          <p:nvPr>
            <p:ph idx="1"/>
          </p:nvPr>
        </p:nvSpPr>
        <p:spPr/>
        <p:txBody>
          <a:bodyPr/>
          <a:lstStyle/>
          <a:p>
            <a:pPr>
              <a:buFont typeface="Arial" charset="0"/>
              <a:buNone/>
              <a:defRPr/>
            </a:pPr>
            <a:r>
              <a:rPr lang="en-US" sz="1600" dirty="0" smtClean="0"/>
              <a:t>If you have not printed the conference materials for this program, please complete the following steps:</a:t>
            </a:r>
          </a:p>
          <a:p>
            <a:pPr marL="347472" indent="-347472">
              <a:buFont typeface="Arial" pitchFamily="34" charset="0"/>
              <a:buChar char="•"/>
              <a:defRPr/>
            </a:pPr>
            <a:r>
              <a:rPr lang="en-US" sz="1600" dirty="0"/>
              <a:t>Click on the ^ symbol next to “Conference Materials” in the middle of the left-hand column on your screen.  </a:t>
            </a:r>
          </a:p>
          <a:p>
            <a:pPr marL="347472" indent="-347472">
              <a:buFont typeface="Arial" pitchFamily="34" charset="0"/>
              <a:buChar char="•"/>
              <a:defRPr/>
            </a:pPr>
            <a:r>
              <a:rPr lang="en-US" sz="1600" dirty="0" smtClean="0"/>
              <a:t>Click on the tab labeled “Handouts” that appears, and there you will see a PDF of the slides for today's program.  </a:t>
            </a:r>
          </a:p>
          <a:p>
            <a:pPr marL="347472" indent="-347472">
              <a:buFont typeface="Arial" pitchFamily="34" charset="0"/>
              <a:buChar char="•"/>
              <a:defRPr/>
            </a:pPr>
            <a:r>
              <a:rPr lang="en-US" sz="1600" dirty="0" smtClean="0"/>
              <a:t>Double click on the PDF and a separate page will open.  </a:t>
            </a:r>
          </a:p>
          <a:p>
            <a:pPr marL="347472" indent="-347472">
              <a:buFont typeface="Arial" pitchFamily="34" charset="0"/>
              <a:buChar char="•"/>
              <a:defRPr/>
            </a:pPr>
            <a:r>
              <a:rPr lang="en-US" sz="1600" dirty="0" smtClean="0"/>
              <a:t>Print the slides by clicking on the printer icon.</a:t>
            </a:r>
          </a:p>
          <a:p>
            <a:pPr>
              <a:buFont typeface="Arial" charset="0"/>
              <a:buNone/>
              <a:defRPr/>
            </a:pPr>
            <a:endParaRPr lang="en-US" sz="1600" dirty="0"/>
          </a:p>
        </p:txBody>
      </p:sp>
      <p:sp>
        <p:nvSpPr>
          <p:cNvPr id="39940" name="Title 1"/>
          <p:cNvSpPr txBox="1">
            <a:spLocks/>
          </p:cNvSpPr>
          <p:nvPr/>
        </p:nvSpPr>
        <p:spPr bwMode="auto">
          <a:xfrm>
            <a:off x="4343400" y="1096963"/>
            <a:ext cx="3932238" cy="304800"/>
          </a:xfrm>
          <a:prstGeom prst="rect">
            <a:avLst/>
          </a:prstGeom>
          <a:noFill/>
          <a:ln w="9525">
            <a:noFill/>
            <a:miter lim="800000"/>
            <a:headEnd/>
            <a:tailEnd/>
          </a:ln>
        </p:spPr>
        <p:txBody>
          <a:bodyPr bIns="36576" anchor="ctr"/>
          <a:lstStyle/>
          <a:p>
            <a:pPr algn="r"/>
            <a:r>
              <a:rPr lang="en-US" altLang="en-US" sz="1000">
                <a:solidFill>
                  <a:srgbClr val="004B8D"/>
                </a:solidFill>
                <a:cs typeface="Arial" pitchFamily="34" charset="0"/>
              </a:rPr>
              <a:t>FOR LIVE EVENT ONLY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title"/>
          </p:nvPr>
        </p:nvSpPr>
        <p:spPr>
          <a:xfrm>
            <a:off x="457200" y="274638"/>
            <a:ext cx="8610600" cy="1143000"/>
          </a:xfrm>
        </p:spPr>
        <p:txBody>
          <a:bodyPr vert="horz" lIns="91440" tIns="45720" rIns="91440" bIns="45720" rtlCol="0" anchor="ctr">
            <a:noAutofit/>
          </a:bodyPr>
          <a:lstStyle/>
          <a:p>
            <a:r>
              <a:rPr lang="en-US" altLang="en-US" sz="2800"/>
              <a:t>Can a party’s firm represent an amici, or have represented them in the past?</a:t>
            </a:r>
          </a:p>
        </p:txBody>
      </p:sp>
      <p:sp>
        <p:nvSpPr>
          <p:cNvPr id="322563" name="Content Placeholder 2"/>
          <p:cNvSpPr>
            <a:spLocks noGrp="1"/>
          </p:cNvSpPr>
          <p:nvPr>
            <p:ph idx="1"/>
          </p:nvPr>
        </p:nvSpPr>
        <p:spPr/>
        <p:txBody>
          <a:bodyPr/>
          <a:lstStyle/>
          <a:p>
            <a:r>
              <a:rPr lang="en-US" altLang="en-US" i="1" dirty="0" err="1" smtClean="0"/>
              <a:t>DirectTV</a:t>
            </a:r>
            <a:r>
              <a:rPr lang="en-US" altLang="en-US" i="1" dirty="0" smtClean="0"/>
              <a:t>, LLC </a:t>
            </a:r>
            <a:r>
              <a:rPr lang="en-US" altLang="en-US" i="1" smtClean="0"/>
              <a:t>v. Cordoba</a:t>
            </a:r>
            <a:r>
              <a:rPr lang="en-US" altLang="en-US" smtClean="0"/>
              <a:t>, No. 17-90020 11</a:t>
            </a:r>
            <a:r>
              <a:rPr lang="en-US" altLang="en-US" baseline="30000" smtClean="0"/>
              <a:t>th</a:t>
            </a:r>
            <a:r>
              <a:rPr lang="en-US" altLang="en-US" smtClean="0"/>
              <a:t> </a:t>
            </a:r>
            <a:r>
              <a:rPr lang="en-US" altLang="en-US" dirty="0" smtClean="0"/>
              <a:t>Cir</a:t>
            </a:r>
            <a:r>
              <a:rPr lang="en-US" altLang="en-US" smtClean="0"/>
              <a:t>. 2017 </a:t>
            </a:r>
            <a:r>
              <a:rPr lang="en-US" altLang="en-US" dirty="0" smtClean="0"/>
              <a:t>(plaintiff’s attorneys objected to Chamber of Commerce’s amicus brief where </a:t>
            </a:r>
            <a:r>
              <a:rPr lang="en-US" altLang="en-US" dirty="0" err="1" smtClean="0"/>
              <a:t>DirectTV</a:t>
            </a:r>
            <a:r>
              <a:rPr lang="en-US" altLang="en-US" dirty="0" smtClean="0"/>
              <a:t> pays dues to Chamber and </a:t>
            </a:r>
            <a:r>
              <a:rPr lang="en-US" altLang="en-US" dirty="0" err="1" smtClean="0"/>
              <a:t>DirectTV’s</a:t>
            </a:r>
            <a:r>
              <a:rPr lang="en-US" altLang="en-US" dirty="0" smtClean="0"/>
              <a:t> lead attorney has represented Chamber in 50 cases, including cases where </a:t>
            </a:r>
            <a:r>
              <a:rPr lang="en-US" altLang="en-US" dirty="0" err="1" smtClean="0"/>
              <a:t>DirectTV</a:t>
            </a:r>
            <a:r>
              <a:rPr lang="en-US" altLang="en-US" dirty="0" smtClean="0"/>
              <a:t> filed amicus for Chamber).</a:t>
            </a:r>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40</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936947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itle 1"/>
          <p:cNvSpPr>
            <a:spLocks noGrp="1"/>
          </p:cNvSpPr>
          <p:nvPr>
            <p:ph type="title"/>
          </p:nvPr>
        </p:nvSpPr>
        <p:spPr/>
        <p:txBody>
          <a:bodyPr vert="horz" lIns="91440" tIns="45720" rIns="91440" bIns="45720" rtlCol="0" anchor="ctr">
            <a:normAutofit fontScale="90000"/>
          </a:bodyPr>
          <a:lstStyle/>
          <a:p>
            <a:r>
              <a:rPr lang="en-US" altLang="en-US"/>
              <a:t>www.reuters.com/article/us-otc-chamber-idUSKCN1B1237</a:t>
            </a:r>
          </a:p>
        </p:txBody>
      </p:sp>
      <p:sp>
        <p:nvSpPr>
          <p:cNvPr id="323587" name="Content Placeholder 2"/>
          <p:cNvSpPr>
            <a:spLocks noGrp="1"/>
          </p:cNvSpPr>
          <p:nvPr>
            <p:ph idx="1"/>
          </p:nvPr>
        </p:nvSpPr>
        <p:spPr/>
        <p:txBody>
          <a:bodyPr/>
          <a:lstStyle/>
          <a:p>
            <a:r>
              <a:rPr lang="en-US" altLang="en-US" sz="2800" smtClean="0"/>
              <a:t>“No one in 2017 seriously expects impartiality from frequent amicus filers like the Chamber– or from pro-plaintiffs advocacy groups on the other side.”</a:t>
            </a:r>
          </a:p>
          <a:p>
            <a:r>
              <a:rPr lang="en-US" altLang="en-US" sz="2800" smtClean="0"/>
              <a:t>“The Federal Rules of Civil Procedure do not require disclosure of every connection between a proposed amicus and a party in the case, the Chamber reply brief said, including dues and outside counsel relationships.”</a:t>
            </a:r>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41</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600873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Should amicus be accepted in motion practice?</a:t>
            </a:r>
            <a:endParaRPr lang="en-US"/>
          </a:p>
        </p:txBody>
      </p:sp>
      <p:sp>
        <p:nvSpPr>
          <p:cNvPr id="3" name="Content Placeholder 2"/>
          <p:cNvSpPr>
            <a:spLocks noGrp="1"/>
          </p:cNvSpPr>
          <p:nvPr>
            <p:ph idx="1"/>
          </p:nvPr>
        </p:nvSpPr>
        <p:spPr/>
        <p:txBody>
          <a:bodyPr/>
          <a:lstStyle/>
          <a:p>
            <a:r>
              <a:rPr lang="en-US" dirty="0" smtClean="0"/>
              <a:t>Amicus to support or oppose interlocutory review of </a:t>
            </a:r>
            <a:r>
              <a:rPr lang="en-US" dirty="0" err="1" smtClean="0"/>
              <a:t>FRCP</a:t>
            </a:r>
            <a:r>
              <a:rPr lang="en-US" dirty="0" smtClean="0"/>
              <a:t> 23(f) class certification?</a:t>
            </a:r>
            <a:endParaRPr lang="en-US" dirty="0"/>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42</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215339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 xmlns:a14="http://schemas.microsoft.com/office/drawing/2010/main" val="0"/>
              </a:ext>
            </a:extLst>
          </a:blip>
          <a:srcRect r="15163"/>
          <a:stretch/>
        </p:blipFill>
        <p:spPr>
          <a:xfrm>
            <a:off x="1" y="0"/>
            <a:ext cx="6705600" cy="5928059"/>
          </a:xfrm>
          <a:prstGeom prst="rect">
            <a:avLst/>
          </a:prstGeom>
        </p:spPr>
      </p:pic>
      <p:sp>
        <p:nvSpPr>
          <p:cNvPr id="11" name="Rectangle 10"/>
          <p:cNvSpPr/>
          <p:nvPr/>
        </p:nvSpPr>
        <p:spPr>
          <a:xfrm>
            <a:off x="1" y="0"/>
            <a:ext cx="5264773" cy="5928060"/>
          </a:xfrm>
          <a:prstGeom prst="rect">
            <a:avLst/>
          </a:prstGeom>
          <a:gradFill flip="none" rotWithShape="1">
            <a:gsLst>
              <a:gs pos="100000">
                <a:schemeClr val="tx1">
                  <a:lumMod val="95000"/>
                  <a:lumOff val="5000"/>
                  <a:alpha val="0"/>
                </a:schemeClr>
              </a:gs>
              <a:gs pos="0">
                <a:schemeClr val="tx1">
                  <a:lumMod val="95000"/>
                  <a:lumOff val="5000"/>
                  <a:alpha val="5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464948" y="6014362"/>
            <a:ext cx="6223692" cy="76622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 y="6014362"/>
            <a:ext cx="382219" cy="766228"/>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56094" y="4876800"/>
            <a:ext cx="4825506" cy="954107"/>
          </a:xfrm>
          <a:prstGeom prst="rect">
            <a:avLst/>
          </a:prstGeom>
          <a:noFill/>
          <a:ln>
            <a:noFill/>
          </a:ln>
        </p:spPr>
        <p:txBody>
          <a:bodyPr wrap="square" rtlCol="0">
            <a:spAutoFit/>
          </a:bodyPr>
          <a:lstStyle/>
          <a:p>
            <a:r>
              <a:rPr lang="en-US" sz="2800">
                <a:solidFill>
                  <a:prstClr val="white"/>
                </a:solidFill>
                <a:latin typeface="Lato Regular"/>
                <a:cs typeface="Lato Regular"/>
              </a:rPr>
              <a:t>Elements of an Effective </a:t>
            </a:r>
            <a:br>
              <a:rPr lang="en-US" sz="2800">
                <a:solidFill>
                  <a:prstClr val="white"/>
                </a:solidFill>
                <a:latin typeface="Lato Regular"/>
                <a:cs typeface="Lato Regular"/>
              </a:rPr>
            </a:br>
            <a:r>
              <a:rPr lang="en-US" sz="2800">
                <a:solidFill>
                  <a:prstClr val="white"/>
                </a:solidFill>
                <a:latin typeface="Lato Regular"/>
                <a:cs typeface="Lato Regular"/>
              </a:rPr>
              <a:t>Amicus Brief</a:t>
            </a:r>
            <a:endParaRPr lang="en-US" sz="2800" dirty="0">
              <a:solidFill>
                <a:prstClr val="white"/>
              </a:solidFill>
              <a:latin typeface="Lato Regular"/>
              <a:cs typeface="Lato Regular"/>
            </a:endParaRPr>
          </a:p>
        </p:txBody>
      </p:sp>
      <p:pic>
        <p:nvPicPr>
          <p:cNvPr id="10" name="Picture 9"/>
          <p:cNvPicPr>
            <a:picLocks noChangeAspect="1"/>
          </p:cNvPicPr>
          <p:nvPr/>
        </p:nvPicPr>
        <p:blipFill>
          <a:blip r:embed="rId3" cstate="print"/>
          <a:stretch>
            <a:fillRect/>
          </a:stretch>
        </p:blipFill>
        <p:spPr>
          <a:xfrm>
            <a:off x="6836061" y="6142376"/>
            <a:ext cx="1835246" cy="592015"/>
          </a:xfrm>
          <a:prstGeom prst="rect">
            <a:avLst/>
          </a:prstGeom>
        </p:spPr>
      </p:pic>
      <p:sp>
        <p:nvSpPr>
          <p:cNvPr id="12" name="Rectangle 11"/>
          <p:cNvSpPr/>
          <p:nvPr/>
        </p:nvSpPr>
        <p:spPr>
          <a:xfrm>
            <a:off x="6774411" y="-27360"/>
            <a:ext cx="2369589" cy="59554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6836060" y="2510626"/>
            <a:ext cx="2231739" cy="3600986"/>
          </a:xfrm>
          <a:prstGeom prst="rect">
            <a:avLst/>
          </a:prstGeom>
          <a:noFill/>
          <a:ln>
            <a:noFill/>
          </a:ln>
        </p:spPr>
        <p:txBody>
          <a:bodyPr wrap="square" rtlCol="0">
            <a:spAutoFit/>
          </a:bodyPr>
          <a:lstStyle/>
          <a:p>
            <a:r>
              <a:rPr lang="en-US" sz="1400" dirty="0">
                <a:solidFill>
                  <a:srgbClr val="9DC858"/>
                </a:solidFill>
                <a:latin typeface="Lato Black"/>
                <a:cs typeface="Lato Black"/>
              </a:rPr>
              <a:t>PRESENTED BY</a:t>
            </a:r>
          </a:p>
          <a:p>
            <a:r>
              <a:rPr lang="en-US" sz="2000">
                <a:solidFill>
                  <a:srgbClr val="FFFFFF"/>
                </a:solidFill>
                <a:latin typeface="Lato Regular"/>
                <a:cs typeface="Lato Regular"/>
              </a:rPr>
              <a:t>Averil Rothrock</a:t>
            </a: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endParaRPr lang="en-US" sz="2000" dirty="0">
              <a:solidFill>
                <a:srgbClr val="FFFFFF"/>
              </a:solidFill>
              <a:latin typeface="Lato Regular"/>
              <a:cs typeface="Lato Regular"/>
            </a:endParaRPr>
          </a:p>
          <a:p>
            <a:r>
              <a:rPr lang="en-US" sz="1600">
                <a:solidFill>
                  <a:srgbClr val="FFFFFF"/>
                </a:solidFill>
                <a:latin typeface="Lato Regular"/>
                <a:cs typeface="Lato Regular"/>
              </a:rPr>
              <a:t>October 12, 2017</a:t>
            </a:r>
            <a:endParaRPr lang="en-US" sz="1600" dirty="0">
              <a:solidFill>
                <a:srgbClr val="FFFFFF"/>
              </a:solidFill>
              <a:latin typeface="Lato Regular"/>
              <a:cs typeface="Lato Regular"/>
            </a:endParaRPr>
          </a:p>
          <a:p>
            <a:endParaRPr lang="en-US" dirty="0">
              <a:solidFill>
                <a:srgbClr val="FFFFFF"/>
              </a:solidFill>
              <a:latin typeface="Lato Black"/>
              <a:cs typeface="Lato Black"/>
            </a:endParaRPr>
          </a:p>
        </p:txBody>
      </p:sp>
    </p:spTree>
    <p:extLst>
      <p:ext uri="{BB962C8B-B14F-4D97-AF65-F5344CB8AC3E}">
        <p14:creationId xmlns="" xmlns:p14="http://schemas.microsoft.com/office/powerpoint/2010/main" val="4084390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p:txBody>
          <a:bodyPr>
            <a:normAutofit fontScale="90000"/>
          </a:bodyPr>
          <a:lstStyle/>
          <a:p>
            <a:pPr eaLnBrk="1" hangingPunct="1"/>
            <a:r>
              <a:rPr lang="en-US" altLang="en-US" smtClean="0"/>
              <a:t>Standard Elements for Merits Brief:</a:t>
            </a:r>
          </a:p>
        </p:txBody>
      </p:sp>
      <p:sp>
        <p:nvSpPr>
          <p:cNvPr id="329731" name="Content Placeholder 2"/>
          <p:cNvSpPr>
            <a:spLocks noGrp="1"/>
          </p:cNvSpPr>
          <p:nvPr>
            <p:ph idx="1"/>
          </p:nvPr>
        </p:nvSpPr>
        <p:spPr/>
        <p:txBody>
          <a:bodyPr/>
          <a:lstStyle/>
          <a:p>
            <a:pPr eaLnBrk="1" hangingPunct="1"/>
            <a:r>
              <a:rPr lang="en-US" altLang="en-US" smtClean="0"/>
              <a:t>Statement of interest</a:t>
            </a:r>
          </a:p>
          <a:p>
            <a:pPr eaLnBrk="1" hangingPunct="1"/>
            <a:r>
              <a:rPr lang="en-US" altLang="en-US" smtClean="0"/>
              <a:t>Factual content: adding social science or other empirical data through reports, statistics, studies; historical information; context information; etc.</a:t>
            </a:r>
          </a:p>
          <a:p>
            <a:pPr eaLnBrk="1" hangingPunct="1"/>
            <a:r>
              <a:rPr lang="en-US" altLang="en-US" smtClean="0"/>
              <a:t>Supplemental legal arguments</a:t>
            </a:r>
          </a:p>
          <a:p>
            <a:pPr eaLnBrk="1" hangingPunct="1"/>
            <a:r>
              <a:rPr lang="en-US" altLang="en-US" smtClean="0"/>
              <a:t>Public policy arguments/implications of rulings</a:t>
            </a:r>
          </a:p>
        </p:txBody>
      </p:sp>
      <p:sp>
        <p:nvSpPr>
          <p:cNvPr id="329732"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44</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49932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itle 1"/>
          <p:cNvSpPr>
            <a:spLocks noGrp="1"/>
          </p:cNvSpPr>
          <p:nvPr>
            <p:ph type="title"/>
          </p:nvPr>
        </p:nvSpPr>
        <p:spPr>
          <a:xfrm>
            <a:off x="381000" y="274638"/>
            <a:ext cx="8458200" cy="1249362"/>
          </a:xfrm>
        </p:spPr>
        <p:txBody>
          <a:bodyPr>
            <a:noAutofit/>
          </a:bodyPr>
          <a:lstStyle/>
          <a:p>
            <a:pPr eaLnBrk="1" hangingPunct="1"/>
            <a:r>
              <a:rPr lang="en-US" altLang="en-US" sz="3200" smtClean="0"/>
              <a:t>Technical Requirements: Check the Applicable Rules [e.g., FRAP 29(c)]</a:t>
            </a:r>
          </a:p>
        </p:txBody>
      </p:sp>
      <p:sp>
        <p:nvSpPr>
          <p:cNvPr id="3" name="Content Placeholder 2"/>
          <p:cNvSpPr>
            <a:spLocks noGrp="1"/>
          </p:cNvSpPr>
          <p:nvPr>
            <p:ph idx="1"/>
          </p:nvPr>
        </p:nvSpPr>
        <p:spPr>
          <a:xfrm>
            <a:off x="457200" y="1828800"/>
            <a:ext cx="8229600" cy="4297363"/>
          </a:xfrm>
        </p:spPr>
        <p:txBody>
          <a:bodyPr/>
          <a:lstStyle/>
          <a:p>
            <a:pPr marL="514350" indent="-514350" eaLnBrk="1" hangingPunct="1">
              <a:buFontTx/>
              <a:buAutoNum type="arabicParenBoth"/>
              <a:defRPr/>
            </a:pPr>
            <a:r>
              <a:rPr lang="en-US" dirty="0" smtClean="0"/>
              <a:t> Disclosure statement (FRAP 26.1)</a:t>
            </a:r>
          </a:p>
          <a:p>
            <a:pPr marL="514350" indent="-514350" eaLnBrk="1" hangingPunct="1">
              <a:buFontTx/>
              <a:buAutoNum type="arabicParenBoth"/>
              <a:defRPr/>
            </a:pPr>
            <a:r>
              <a:rPr lang="en-US" dirty="0" smtClean="0"/>
              <a:t> Table of contents</a:t>
            </a:r>
          </a:p>
          <a:p>
            <a:pPr marL="514350" indent="-514350" eaLnBrk="1" hangingPunct="1">
              <a:buFontTx/>
              <a:buAutoNum type="arabicParenBoth"/>
              <a:defRPr/>
            </a:pPr>
            <a:r>
              <a:rPr lang="en-US" dirty="0" smtClean="0"/>
              <a:t> Table of authorities</a:t>
            </a:r>
          </a:p>
          <a:p>
            <a:pPr marL="514350" indent="-514350" eaLnBrk="1" hangingPunct="1">
              <a:buFontTx/>
              <a:buAutoNum type="arabicParenBoth"/>
              <a:defRPr/>
            </a:pPr>
            <a:r>
              <a:rPr lang="en-US" dirty="0" smtClean="0"/>
              <a:t> Identity of amicus, interest, source of authority to file</a:t>
            </a:r>
          </a:p>
          <a:p>
            <a:pPr marL="0" indent="0" eaLnBrk="1" hangingPunct="1">
              <a:buFontTx/>
              <a:buNone/>
              <a:defRPr/>
            </a:pPr>
            <a:endParaRPr lang="en-US" dirty="0" smtClean="0"/>
          </a:p>
          <a:p>
            <a:pPr marL="0" indent="0" eaLnBrk="1" hangingPunct="1">
              <a:buFontTx/>
              <a:buNone/>
              <a:defRPr/>
            </a:pPr>
            <a:r>
              <a:rPr lang="en-US" dirty="0"/>
              <a:t>	</a:t>
            </a:r>
            <a:r>
              <a:rPr lang="en-US" dirty="0" smtClean="0"/>
              <a:t>					</a:t>
            </a:r>
            <a:r>
              <a:rPr lang="en-US" smtClean="0"/>
              <a:t>	</a:t>
            </a:r>
            <a:endParaRPr lang="en-US" dirty="0" smtClean="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45</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871832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1"/>
          <p:cNvSpPr>
            <a:spLocks noGrp="1"/>
          </p:cNvSpPr>
          <p:nvPr>
            <p:ph type="title"/>
          </p:nvPr>
        </p:nvSpPr>
        <p:spPr/>
        <p:txBody>
          <a:bodyPr/>
          <a:lstStyle/>
          <a:p>
            <a:pPr eaLnBrk="1" hangingPunct="1"/>
            <a:r>
              <a:rPr lang="en-US" altLang="en-US" smtClean="0"/>
              <a:t> </a:t>
            </a:r>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indent="0" eaLnBrk="1" hangingPunct="1">
              <a:buFontTx/>
              <a:buNone/>
              <a:defRPr/>
            </a:pPr>
            <a:r>
              <a:rPr lang="en-US" sz="2800" dirty="0" smtClean="0"/>
              <a:t> </a:t>
            </a:r>
          </a:p>
          <a:p>
            <a:pPr marL="0" indent="0" eaLnBrk="1" hangingPunct="1">
              <a:buFontTx/>
              <a:buNone/>
              <a:defRPr/>
            </a:pPr>
            <a:r>
              <a:rPr lang="en-US" sz="2800" dirty="0" smtClean="0"/>
              <a:t>(</a:t>
            </a:r>
            <a:r>
              <a:rPr lang="en-US" sz="2800" dirty="0"/>
              <a:t>5) Private party: must </a:t>
            </a:r>
            <a:r>
              <a:rPr lang="en-US" sz="2800" dirty="0" smtClean="0"/>
              <a:t>indicate:</a:t>
            </a:r>
            <a:endParaRPr lang="en-US" sz="2800" dirty="0"/>
          </a:p>
          <a:p>
            <a:pPr marL="0" indent="0" eaLnBrk="1" hangingPunct="1">
              <a:buFontTx/>
              <a:buNone/>
              <a:defRPr/>
            </a:pPr>
            <a:r>
              <a:rPr lang="en-US" sz="2800" dirty="0"/>
              <a:t>	(A) whether a party’s counsel authored the </a:t>
            </a:r>
            <a:r>
              <a:rPr lang="en-US" sz="2800" dirty="0" smtClean="0"/>
              <a:t>brief (not simply coordination)</a:t>
            </a:r>
          </a:p>
          <a:p>
            <a:pPr marL="0" indent="0" eaLnBrk="1" hangingPunct="1">
              <a:buFontTx/>
              <a:buNone/>
              <a:defRPr/>
            </a:pPr>
            <a:r>
              <a:rPr lang="en-US" sz="2800" dirty="0"/>
              <a:t>	</a:t>
            </a:r>
            <a:r>
              <a:rPr lang="en-US" sz="2800" dirty="0" smtClean="0"/>
              <a:t>(B) whether a party paid to fund $$ (payment </a:t>
            </a:r>
            <a:r>
              <a:rPr lang="en-US" sz="2800" dirty="0"/>
              <a:t>of general membership dues </a:t>
            </a:r>
            <a:r>
              <a:rPr lang="en-US" sz="2800" dirty="0" smtClean="0"/>
              <a:t>not </a:t>
            </a:r>
            <a:r>
              <a:rPr lang="en-US" sz="2800" dirty="0"/>
              <a:t>be </a:t>
            </a:r>
            <a:r>
              <a:rPr lang="en-US" sz="2800" dirty="0" smtClean="0"/>
              <a:t>disclosed)</a:t>
            </a:r>
          </a:p>
          <a:p>
            <a:pPr marL="0" indent="0" eaLnBrk="1" hangingPunct="1">
              <a:buFontTx/>
              <a:buNone/>
              <a:defRPr/>
            </a:pPr>
            <a:r>
              <a:rPr lang="en-US" sz="2800" dirty="0"/>
              <a:t>	</a:t>
            </a:r>
            <a:r>
              <a:rPr lang="en-US" sz="2800" dirty="0" smtClean="0"/>
              <a:t>(C) any other contributor $$</a:t>
            </a:r>
          </a:p>
          <a:p>
            <a:pPr marL="0" indent="0" eaLnBrk="1" hangingPunct="1">
              <a:buFontTx/>
              <a:buNone/>
              <a:defRPr/>
            </a:pPr>
            <a:r>
              <a:rPr lang="en-US" sz="2800" dirty="0" smtClean="0"/>
              <a:t>(6) Argument (summary and standard of review optional)</a:t>
            </a:r>
          </a:p>
          <a:p>
            <a:pPr marL="0" indent="0" eaLnBrk="1" hangingPunct="1">
              <a:buFontTx/>
              <a:buNone/>
              <a:defRPr/>
            </a:pPr>
            <a:r>
              <a:rPr lang="en-US" sz="2800" dirty="0" smtClean="0"/>
              <a:t>(7) Certificate of compliance (32(a)(7))</a:t>
            </a:r>
          </a:p>
          <a:p>
            <a:pPr marL="0" indent="0" eaLnBrk="1" hangingPunct="1">
              <a:buFontTx/>
              <a:buNone/>
              <a:defRPr/>
            </a:pPr>
            <a:endParaRPr lang="en-US" dirty="0"/>
          </a:p>
          <a:p>
            <a:pPr eaLnBrk="1" hangingPunct="1">
              <a:defRPr/>
            </a:pPr>
            <a:endParaRPr lang="en-US" dirty="0"/>
          </a:p>
        </p:txBody>
      </p:sp>
      <p:sp>
        <p:nvSpPr>
          <p:cNvPr id="5" name="Title 1"/>
          <p:cNvSpPr txBox="1">
            <a:spLocks/>
          </p:cNvSpPr>
          <p:nvPr/>
        </p:nvSpPr>
        <p:spPr>
          <a:xfrm>
            <a:off x="381000" y="274638"/>
            <a:ext cx="8458200" cy="1249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300" cap="all" spc="0">
                <a:solidFill>
                  <a:schemeClr val="bg1"/>
                </a:solidFill>
                <a:latin typeface="Roboto Condensed"/>
                <a:ea typeface="+mj-ea"/>
                <a:cs typeface="Roboto Condensed"/>
              </a:defRPr>
            </a:lvl1pPr>
          </a:lstStyle>
          <a:p>
            <a:pPr fontAlgn="auto">
              <a:spcAft>
                <a:spcPts val="0"/>
              </a:spcAft>
            </a:pPr>
            <a:r>
              <a:rPr lang="en-US" altLang="en-US" sz="3200" smtClean="0">
                <a:solidFill>
                  <a:prstClr val="white"/>
                </a:solidFill>
              </a:rPr>
              <a:t>Technical Requirements</a:t>
            </a:r>
            <a:r>
              <a:rPr lang="en-US" altLang="en-US" sz="3200">
                <a:solidFill>
                  <a:prstClr val="white"/>
                </a:solidFill>
              </a:rPr>
              <a:t> </a:t>
            </a:r>
            <a:r>
              <a:rPr lang="en-US" altLang="en-US" sz="3200" smtClean="0">
                <a:solidFill>
                  <a:prstClr val="white"/>
                </a:solidFill>
              </a:rPr>
              <a:t>(cont.)</a:t>
            </a:r>
          </a:p>
        </p:txBody>
      </p:sp>
      <p:sp>
        <p:nvSpPr>
          <p:cNvPr id="6"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46</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800864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bwMode="auto">
          <a:xfrm>
            <a:off x="0" y="609600"/>
            <a:ext cx="6477000" cy="2384425"/>
          </a:xfrm>
        </p:spPr>
        <p:txBody>
          <a:bodyPr wrap="square" numCol="1" compatLnSpc="1">
            <a:prstTxWarp prst="textNoShape">
              <a:avLst/>
            </a:prstTxWarp>
          </a:bodyPr>
          <a:lstStyle/>
          <a:p>
            <a:pPr eaLnBrk="1" hangingPunct="1">
              <a:lnSpc>
                <a:spcPts val="3600"/>
              </a:lnSpc>
            </a:pPr>
            <a:r>
              <a:rPr lang="en-US" altLang="en-US" sz="3200" cap="none" dirty="0" smtClean="0">
                <a:solidFill>
                  <a:srgbClr val="FFFFFF"/>
                </a:solidFill>
                <a:latin typeface="Arial" charset="0"/>
                <a:cs typeface="Arial" charset="0"/>
              </a:rPr>
              <a:t>Strafford Webinar Program: Strategic Use of Amicus</a:t>
            </a:r>
            <a:br>
              <a:rPr lang="en-US" altLang="en-US" sz="3200" cap="none" dirty="0" smtClean="0">
                <a:solidFill>
                  <a:srgbClr val="FFFFFF"/>
                </a:solidFill>
                <a:latin typeface="Arial" charset="0"/>
                <a:cs typeface="Arial" charset="0"/>
              </a:rPr>
            </a:br>
            <a:r>
              <a:rPr lang="en-US" altLang="en-US" sz="3200" cap="none" dirty="0" smtClean="0">
                <a:solidFill>
                  <a:srgbClr val="FFFFFF"/>
                </a:solidFill>
                <a:latin typeface="Arial" charset="0"/>
                <a:cs typeface="Arial" charset="0"/>
              </a:rPr>
              <a:t>Briefs in Appellate Advocacy</a:t>
            </a:r>
          </a:p>
        </p:txBody>
      </p:sp>
      <p:sp>
        <p:nvSpPr>
          <p:cNvPr id="11" name="Subtitle 2"/>
          <p:cNvSpPr txBox="1">
            <a:spLocks/>
          </p:cNvSpPr>
          <p:nvPr/>
        </p:nvSpPr>
        <p:spPr bwMode="auto">
          <a:xfrm>
            <a:off x="-12700" y="3124200"/>
            <a:ext cx="64008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0" tIns="0" rIns="4572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altLang="en-US" sz="2000" b="1" dirty="0" smtClean="0">
                <a:solidFill>
                  <a:srgbClr val="FFFFFF"/>
                </a:solidFill>
                <a:cs typeface="Arial" charset="0"/>
              </a:rPr>
              <a:t>Soliciting and Coordinating Amicus Support</a:t>
            </a:r>
          </a:p>
          <a:p>
            <a:pPr algn="ctr" eaLnBrk="1" hangingPunct="1">
              <a:spcBef>
                <a:spcPct val="20000"/>
              </a:spcBef>
              <a:buFont typeface="Arial" charset="0"/>
              <a:buNone/>
            </a:pPr>
            <a:endParaRPr lang="en-US" altLang="en-US" dirty="0" smtClean="0">
              <a:solidFill>
                <a:srgbClr val="8C8C8C"/>
              </a:solidFill>
              <a:cs typeface="Arial" charset="0"/>
            </a:endParaRPr>
          </a:p>
        </p:txBody>
      </p:sp>
      <p:sp>
        <p:nvSpPr>
          <p:cNvPr id="12" name="Subtitle 2"/>
          <p:cNvSpPr>
            <a:spLocks noGrp="1"/>
          </p:cNvSpPr>
          <p:nvPr>
            <p:ph type="subTitle" idx="1"/>
          </p:nvPr>
        </p:nvSpPr>
        <p:spPr>
          <a:xfrm>
            <a:off x="-12700" y="3886200"/>
            <a:ext cx="6400800" cy="1752600"/>
          </a:xfrm>
        </p:spPr>
        <p:txBody>
          <a:bodyPr/>
          <a:lstStyle/>
          <a:p>
            <a:pPr algn="l" eaLnBrk="1" hangingPunct="1">
              <a:lnSpc>
                <a:spcPct val="80000"/>
              </a:lnSpc>
              <a:spcBef>
                <a:spcPct val="0"/>
              </a:spcBef>
              <a:spcAft>
                <a:spcPts val="300"/>
              </a:spcAft>
              <a:buClr>
                <a:srgbClr val="6B0B19"/>
              </a:buClr>
              <a:defRPr/>
            </a:pPr>
            <a:r>
              <a:rPr lang="en-US" sz="1600" dirty="0" smtClean="0">
                <a:solidFill>
                  <a:srgbClr val="FFFFFF"/>
                </a:solidFill>
                <a:latin typeface="Arial" charset="0"/>
                <a:cs typeface="Arial" charset="0"/>
              </a:rPr>
              <a:t>Mary-Christine “M.C.” Sungaila </a:t>
            </a:r>
            <a:endParaRPr lang="en-US" sz="1600" dirty="0">
              <a:solidFill>
                <a:srgbClr val="FFFFFF"/>
              </a:solidFill>
              <a:latin typeface="Arial" charset="0"/>
              <a:cs typeface="Arial" charset="0"/>
            </a:endParaRPr>
          </a:p>
          <a:p>
            <a:pPr algn="l" eaLnBrk="1" hangingPunct="1">
              <a:lnSpc>
                <a:spcPct val="80000"/>
              </a:lnSpc>
              <a:spcBef>
                <a:spcPct val="0"/>
              </a:spcBef>
              <a:spcAft>
                <a:spcPts val="300"/>
              </a:spcAft>
              <a:buClr>
                <a:srgbClr val="6B0B19"/>
              </a:buClr>
              <a:defRPr/>
            </a:pPr>
            <a:r>
              <a:rPr lang="en-US" sz="1600" dirty="0" smtClean="0">
                <a:solidFill>
                  <a:srgbClr val="FFFFFF"/>
                </a:solidFill>
                <a:latin typeface="Arial" charset="0"/>
                <a:cs typeface="Arial" charset="0"/>
              </a:rPr>
              <a:t>949.202.3062</a:t>
            </a:r>
            <a:endParaRPr lang="en-US" sz="1600" dirty="0">
              <a:solidFill>
                <a:srgbClr val="FFFFFF"/>
              </a:solidFill>
              <a:latin typeface="Arial" charset="0"/>
              <a:cs typeface="Arial" charset="0"/>
            </a:endParaRPr>
          </a:p>
          <a:p>
            <a:pPr algn="l" eaLnBrk="1" hangingPunct="1">
              <a:lnSpc>
                <a:spcPct val="80000"/>
              </a:lnSpc>
              <a:spcBef>
                <a:spcPct val="0"/>
              </a:spcBef>
              <a:spcAft>
                <a:spcPts val="300"/>
              </a:spcAft>
              <a:buClr>
                <a:srgbClr val="6B0B19"/>
              </a:buClr>
              <a:defRPr/>
            </a:pPr>
            <a:r>
              <a:rPr lang="en-US" sz="1600" dirty="0" smtClean="0">
                <a:solidFill>
                  <a:srgbClr val="FFFFFF"/>
                </a:solidFill>
                <a:latin typeface="Arial" charset="0"/>
                <a:cs typeface="Arial" charset="0"/>
              </a:rPr>
              <a:t>mc.sungaila@haynesboone.com</a:t>
            </a:r>
            <a:endParaRPr lang="en-US" sz="1600" dirty="0">
              <a:solidFill>
                <a:srgbClr val="FFFFFF"/>
              </a:solidFill>
              <a:latin typeface="Arial" charset="0"/>
              <a:cs typeface="Arial" charset="0"/>
            </a:endParaRPr>
          </a:p>
          <a:p>
            <a:pPr eaLnBrk="1" hangingPunct="1">
              <a:defRPr/>
            </a:pPr>
            <a:endParaRPr lang="en-US" dirty="0"/>
          </a:p>
        </p:txBody>
      </p:sp>
    </p:spTree>
    <p:extLst>
      <p:ext uri="{BB962C8B-B14F-4D97-AF65-F5344CB8AC3E}">
        <p14:creationId xmlns="" xmlns:p14="http://schemas.microsoft.com/office/powerpoint/2010/main" val="22520645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Solicit Amicus Briefs</a:t>
            </a:r>
          </a:p>
        </p:txBody>
      </p:sp>
      <p:sp>
        <p:nvSpPr>
          <p:cNvPr id="3" name="Content Placeholder 2"/>
          <p:cNvSpPr>
            <a:spLocks noGrp="1"/>
          </p:cNvSpPr>
          <p:nvPr>
            <p:ph sz="quarter" idx="11"/>
          </p:nvPr>
        </p:nvSpPr>
        <p:spPr/>
        <p:txBody>
          <a:bodyPr/>
          <a:lstStyle/>
          <a:p>
            <a:r>
              <a:rPr lang="en-US" sz="2000" dirty="0"/>
              <a:t>Amicus briefs are most appropriately and frequently filed in cases before the highest court of the state or the U.S. Supreme Court. Once a case has reached this level, it raises policy issues well beyond the concerns of the individual parties to the case, and the court tasked with deciding the case will want to know the broader implications of the case beyond the parties. Amici can provide helpful guidance to the court about the real-world impact of any decision. Amicus briefs also may be helpful in a case that raises novel issues of law before an intermediate appellate court or a case as to which broader policy concerns are otherwise at issue. If the case impacts the individual parties and raises no broader issues, however, an amicus brief will not be helpful to the court (nor are you likely to convince an amicus organization to submit one)</a:t>
            </a:r>
          </a:p>
          <a:p>
            <a:endParaRPr lang="en-US"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48</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7023934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t>
            </a:r>
            <a:r>
              <a:rPr lang="en-US" dirty="0" smtClean="0"/>
              <a:t>Approaching Organizations About Amicus Support</a:t>
            </a:r>
            <a:endParaRPr lang="en-US" dirty="0"/>
          </a:p>
        </p:txBody>
      </p:sp>
      <p:sp>
        <p:nvSpPr>
          <p:cNvPr id="3" name="Content Placeholder 2"/>
          <p:cNvSpPr>
            <a:spLocks noGrp="1"/>
          </p:cNvSpPr>
          <p:nvPr>
            <p:ph sz="quarter" idx="11"/>
          </p:nvPr>
        </p:nvSpPr>
        <p:spPr/>
        <p:txBody>
          <a:bodyPr/>
          <a:lstStyle/>
          <a:p>
            <a:r>
              <a:rPr lang="en-US" sz="2000" dirty="0"/>
              <a:t>Research the organization and its amicus procedures</a:t>
            </a:r>
          </a:p>
          <a:p>
            <a:r>
              <a:rPr lang="en-US" sz="2000" dirty="0"/>
              <a:t>Respect the organization’s time</a:t>
            </a:r>
          </a:p>
          <a:p>
            <a:r>
              <a:rPr lang="en-US" sz="2000" dirty="0"/>
              <a:t>Explain the broader implications of your case</a:t>
            </a:r>
          </a:p>
          <a:p>
            <a:r>
              <a:rPr lang="en-US" sz="2000" dirty="0"/>
              <a:t>Keep each organization in the loop about other organizations’ potential interest</a:t>
            </a:r>
          </a:p>
          <a:p>
            <a:r>
              <a:rPr lang="en-US" sz="2000" dirty="0"/>
              <a:t>Do not offer to offset the cost of the brief</a:t>
            </a:r>
          </a:p>
          <a:p>
            <a:endParaRPr lang="en-US"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49</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679503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713" y="1510773"/>
            <a:ext cx="8408987" cy="722376"/>
          </a:xfrm>
        </p:spPr>
        <p:txBody>
          <a:bodyPr/>
          <a:lstStyle/>
          <a:p>
            <a:pPr algn="ctr"/>
            <a:r>
              <a:rPr lang="en-US" sz="3000" dirty="0" smtClean="0">
                <a:solidFill>
                  <a:srgbClr val="FF0000"/>
                </a:solidFill>
              </a:rPr>
              <a:t>STRAFFORD WEBINAR</a:t>
            </a:r>
            <a:br>
              <a:rPr lang="en-US" sz="3000" dirty="0" smtClean="0">
                <a:solidFill>
                  <a:srgbClr val="FF0000"/>
                </a:solidFill>
              </a:rPr>
            </a:br>
            <a:r>
              <a:rPr lang="en-US" sz="3000" dirty="0" smtClean="0">
                <a:solidFill>
                  <a:srgbClr val="FF0000"/>
                </a:solidFill>
              </a:rPr>
              <a:t>STRATEGIC </a:t>
            </a:r>
            <a:r>
              <a:rPr lang="en-US" sz="3000" dirty="0">
                <a:solidFill>
                  <a:srgbClr val="FF0000"/>
                </a:solidFill>
              </a:rPr>
              <a:t>USE OF AMICUS BRIEFS</a:t>
            </a:r>
            <a:br>
              <a:rPr lang="en-US" sz="3000" dirty="0">
                <a:solidFill>
                  <a:srgbClr val="FF0000"/>
                </a:solidFill>
              </a:rPr>
            </a:br>
            <a:r>
              <a:rPr lang="en-US" sz="3000" dirty="0">
                <a:solidFill>
                  <a:srgbClr val="FF0000"/>
                </a:solidFill>
              </a:rPr>
              <a:t>IN APPELLATE ADVOCACY</a:t>
            </a:r>
            <a:r>
              <a:rPr lang="en-US" sz="3000" b="0" dirty="0">
                <a:solidFill>
                  <a:srgbClr val="FF0000"/>
                </a:solidFill>
              </a:rPr>
              <a:t/>
            </a:r>
            <a:br>
              <a:rPr lang="en-US" sz="3000" b="0" dirty="0">
                <a:solidFill>
                  <a:srgbClr val="FF0000"/>
                </a:solidFill>
              </a:rPr>
            </a:br>
            <a:endParaRPr lang="en-US" sz="3000" b="0" dirty="0">
              <a:solidFill>
                <a:srgbClr val="FF0000"/>
              </a:solidFill>
            </a:endParaRPr>
          </a:p>
        </p:txBody>
      </p:sp>
      <p:sp>
        <p:nvSpPr>
          <p:cNvPr id="6" name="Text Placeholder 5"/>
          <p:cNvSpPr>
            <a:spLocks noGrp="1"/>
          </p:cNvSpPr>
          <p:nvPr>
            <p:ph type="body" sz="quarter" idx="24"/>
          </p:nvPr>
        </p:nvSpPr>
        <p:spPr>
          <a:xfrm>
            <a:off x="376238" y="3383015"/>
            <a:ext cx="8408987" cy="356616"/>
          </a:xfrm>
        </p:spPr>
        <p:txBody>
          <a:bodyPr/>
          <a:lstStyle/>
          <a:p>
            <a:pPr algn="ctr"/>
            <a:r>
              <a:rPr lang="en-US" sz="2200" b="1" dirty="0">
                <a:solidFill>
                  <a:srgbClr val="FF0000"/>
                </a:solidFill>
              </a:rPr>
              <a:t>October 12, 2017</a:t>
            </a:r>
          </a:p>
          <a:p>
            <a:pPr algn="ctr"/>
            <a:endParaRPr lang="en-US" sz="2200" b="1" dirty="0">
              <a:solidFill>
                <a:srgbClr val="FF0000"/>
              </a:solidFill>
            </a:endParaRPr>
          </a:p>
        </p:txBody>
      </p:sp>
    </p:spTree>
    <p:extLst>
      <p:ext uri="{BB962C8B-B14F-4D97-AF65-F5344CB8AC3E}">
        <p14:creationId xmlns="" xmlns:p14="http://schemas.microsoft.com/office/powerpoint/2010/main" val="333403148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Seeking Amicus Support From DRI-The Voice of the Defense </a:t>
            </a:r>
            <a:r>
              <a:rPr lang="en-US" dirty="0" smtClean="0"/>
              <a:t>Bar</a:t>
            </a:r>
            <a:endParaRPr lang="en-US" dirty="0"/>
          </a:p>
        </p:txBody>
      </p:sp>
      <p:sp>
        <p:nvSpPr>
          <p:cNvPr id="3" name="Content Placeholder 2"/>
          <p:cNvSpPr>
            <a:spLocks noGrp="1"/>
          </p:cNvSpPr>
          <p:nvPr>
            <p:ph sz="quarter" idx="11"/>
          </p:nvPr>
        </p:nvSpPr>
        <p:spPr/>
        <p:txBody>
          <a:bodyPr/>
          <a:lstStyle/>
          <a:p>
            <a:r>
              <a:rPr lang="en-US" sz="2000" dirty="0"/>
              <a:t>Primary focus is Supreme Court; rarely federal courts of appeals; never state appellate courts</a:t>
            </a:r>
          </a:p>
          <a:p>
            <a:r>
              <a:rPr lang="en-US" sz="2000" dirty="0"/>
              <a:t>Completed Amicus Curiae Request Form must be submitted to DRI (</a:t>
            </a:r>
            <a:r>
              <a:rPr lang="en-US" sz="2000" dirty="0" smtClean="0">
                <a:hlinkClick r:id="rId2"/>
              </a:rPr>
              <a:t>amicus@dri.org</a:t>
            </a:r>
            <a:r>
              <a:rPr lang="en-US" sz="2000" dirty="0" smtClean="0"/>
              <a:t>) at </a:t>
            </a:r>
            <a:r>
              <a:rPr lang="en-US" sz="2000" dirty="0"/>
              <a:t>least </a:t>
            </a:r>
            <a:r>
              <a:rPr lang="en-US" sz="2000" u="sng" dirty="0"/>
              <a:t>45 days</a:t>
            </a:r>
            <a:r>
              <a:rPr lang="en-US" sz="2000" dirty="0"/>
              <a:t> before an amicus brief is due</a:t>
            </a:r>
          </a:p>
          <a:p>
            <a:r>
              <a:rPr lang="en-US" sz="2000" dirty="0"/>
              <a:t>Requestor needs to identify the legal issues that it would like DRI address and explain why they re important to the civil defense bar, their clients, or the civil justice decision</a:t>
            </a:r>
          </a:p>
          <a:p>
            <a:r>
              <a:rPr lang="en-US" sz="2000" dirty="0"/>
              <a:t>9-member DRI Amicus Committee promptly reviews requests &amp; must reach an affirmative consensus to proceed with a brief</a:t>
            </a:r>
          </a:p>
          <a:p>
            <a:r>
              <a:rPr lang="en-US" sz="2000" dirty="0"/>
              <a:t>Successful requestors must keep DRI notified of any significant developments that may affect preparation of amicus brief</a:t>
            </a:r>
          </a:p>
          <a:p>
            <a:endParaRPr lang="en-US" sz="2000"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50</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4419770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Coordinating </a:t>
            </a:r>
            <a:r>
              <a:rPr lang="en-US" dirty="0" smtClean="0"/>
              <a:t>Amicus Support</a:t>
            </a:r>
            <a:r>
              <a:rPr lang="en-US" dirty="0"/>
              <a:t>: </a:t>
            </a:r>
            <a:br>
              <a:rPr lang="en-US" dirty="0"/>
            </a:br>
            <a:r>
              <a:rPr lang="en-US" dirty="0" smtClean="0"/>
              <a:t>At </a:t>
            </a:r>
            <a:r>
              <a:rPr lang="en-US" dirty="0"/>
              <a:t>the </a:t>
            </a:r>
            <a:r>
              <a:rPr lang="en-US" dirty="0" smtClean="0"/>
              <a:t>Discretionary Review Stage</a:t>
            </a:r>
            <a:endParaRPr lang="en-US" dirty="0"/>
          </a:p>
        </p:txBody>
      </p:sp>
      <p:sp>
        <p:nvSpPr>
          <p:cNvPr id="3" name="Content Placeholder 2"/>
          <p:cNvSpPr>
            <a:spLocks noGrp="1"/>
          </p:cNvSpPr>
          <p:nvPr>
            <p:ph sz="quarter" idx="11"/>
          </p:nvPr>
        </p:nvSpPr>
        <p:spPr/>
        <p:txBody>
          <a:bodyPr/>
          <a:lstStyle/>
          <a:p>
            <a:r>
              <a:rPr lang="en-US" sz="2000" dirty="0"/>
              <a:t>At the petition or discretionary review stage: In order to convince a Supreme Court to grant review in a case, the most important factor amici-wise is to alert the court that groups well beyond the parties have an interest in the case and urgently need clarity and guidance on the law in that area. This may mean it is helpful for amici to further explore a circuit split on an issue and describe the real world impact of that continuing split. It may also mean, in a case where there is an issue of industry-wide importance but not yet a split of authority on the issue within a jurisdiction, having industry weigh in to explain the importance of and urgent need for clarity on the issue.</a:t>
            </a:r>
          </a:p>
          <a:p>
            <a:endParaRPr lang="en-US"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51</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802762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a:t>
            </a:r>
            <a:r>
              <a:rPr lang="en-US" dirty="0" smtClean="0"/>
              <a:t>Audience </a:t>
            </a:r>
            <a:r>
              <a:rPr lang="en-US" dirty="0"/>
              <a:t>and </a:t>
            </a:r>
            <a:r>
              <a:rPr lang="en-US" dirty="0" smtClean="0"/>
              <a:t>What Makes </a:t>
            </a:r>
            <a:r>
              <a:rPr lang="en-US" dirty="0"/>
              <a:t>an </a:t>
            </a:r>
            <a:r>
              <a:rPr lang="en-US" dirty="0" smtClean="0"/>
              <a:t>Amicus Brief Successful</a:t>
            </a:r>
            <a:r>
              <a:rPr lang="en-US" dirty="0"/>
              <a:t>?</a:t>
            </a:r>
          </a:p>
        </p:txBody>
      </p:sp>
      <p:sp>
        <p:nvSpPr>
          <p:cNvPr id="3" name="Content Placeholder 2"/>
          <p:cNvSpPr>
            <a:spLocks noGrp="1"/>
          </p:cNvSpPr>
          <p:nvPr>
            <p:ph sz="quarter" idx="11"/>
          </p:nvPr>
        </p:nvSpPr>
        <p:spPr/>
        <p:txBody>
          <a:bodyPr/>
          <a:lstStyle/>
          <a:p>
            <a:r>
              <a:rPr lang="en-US" sz="2000" dirty="0"/>
              <a:t>Usually audience is clerks and/or judges.  </a:t>
            </a:r>
          </a:p>
          <a:p>
            <a:r>
              <a:rPr lang="en-US" sz="2000" dirty="0"/>
              <a:t>Success in </a:t>
            </a:r>
            <a:r>
              <a:rPr lang="en-US" sz="2000" dirty="0" smtClean="0"/>
              <a:t>influencing </a:t>
            </a:r>
            <a:r>
              <a:rPr lang="en-US" sz="2000" dirty="0"/>
              <a:t>opinion: </a:t>
            </a:r>
          </a:p>
          <a:p>
            <a:pPr lvl="1"/>
            <a:r>
              <a:rPr lang="en-US" sz="2000" dirty="0"/>
              <a:t>providing factual fodder, </a:t>
            </a:r>
          </a:p>
          <a:p>
            <a:pPr lvl="1"/>
            <a:r>
              <a:rPr lang="en-US" sz="2000" dirty="0"/>
              <a:t>providing context for application outside case, </a:t>
            </a:r>
          </a:p>
          <a:p>
            <a:pPr lvl="1"/>
            <a:r>
              <a:rPr lang="en-US" sz="2000" dirty="0"/>
              <a:t>providing legal support not previously raised,</a:t>
            </a:r>
          </a:p>
          <a:p>
            <a:pPr lvl="1"/>
            <a:r>
              <a:rPr lang="en-US" sz="2000" dirty="0" smtClean="0"/>
              <a:t>providing </a:t>
            </a:r>
            <a:r>
              <a:rPr lang="en-US" sz="2000" dirty="0"/>
              <a:t>legislative history</a:t>
            </a:r>
          </a:p>
          <a:p>
            <a:pPr lvl="1"/>
            <a:r>
              <a:rPr lang="en-US" sz="2000" dirty="0"/>
              <a:t>= all to support desired result or analysis or to limit or enlarge scope of ruling</a:t>
            </a:r>
          </a:p>
          <a:p>
            <a:endParaRPr lang="en-US" sz="2000"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52</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1241716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Amicus Brief </a:t>
            </a:r>
            <a:r>
              <a:rPr lang="en-US" dirty="0"/>
              <a:t>Should </a:t>
            </a:r>
            <a:r>
              <a:rPr lang="en-US" dirty="0" smtClean="0"/>
              <a:t>Add Something New</a:t>
            </a:r>
            <a:endParaRPr lang="en-US" dirty="0"/>
          </a:p>
        </p:txBody>
      </p:sp>
      <p:sp>
        <p:nvSpPr>
          <p:cNvPr id="3" name="Content Placeholder 2"/>
          <p:cNvSpPr>
            <a:spLocks noGrp="1"/>
          </p:cNvSpPr>
          <p:nvPr>
            <p:ph sz="quarter" idx="11"/>
          </p:nvPr>
        </p:nvSpPr>
        <p:spPr/>
        <p:txBody>
          <a:bodyPr/>
          <a:lstStyle/>
          <a:p>
            <a:r>
              <a:rPr lang="en-US" sz="2000" dirty="0"/>
              <a:t>Remember the volume of briefing the justices/judges must read: would you like to read something that just repeats what’s already in the briefing?</a:t>
            </a:r>
          </a:p>
          <a:p>
            <a:r>
              <a:rPr lang="en-US" sz="2000" dirty="0"/>
              <a:t>What kind of facts can an amicus add?</a:t>
            </a:r>
          </a:p>
          <a:p>
            <a:endParaRPr lang="en-US"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53</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400261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117" t="8807" r="66964" b="5383"/>
          <a:stretch/>
        </p:blipFill>
        <p:spPr bwMode="auto">
          <a:xfrm>
            <a:off x="5584031" y="2536985"/>
            <a:ext cx="3090863" cy="3403275"/>
          </a:xfrm>
          <a:prstGeom prst="rect">
            <a:avLst/>
          </a:prstGeom>
          <a:noFill/>
          <a:ln>
            <a:noFill/>
          </a:ln>
          <a:effectLst>
            <a:outerShdw blurRad="50800" dist="38100" algn="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0475" t="8147" r="66963" b="4538"/>
          <a:stretch/>
        </p:blipFill>
        <p:spPr bwMode="auto">
          <a:xfrm>
            <a:off x="523875" y="302098"/>
            <a:ext cx="3181350" cy="3462979"/>
          </a:xfrm>
          <a:prstGeom prst="rect">
            <a:avLst/>
          </a:prstGeom>
          <a:no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1959" t="7772" r="67162" b="4721"/>
          <a:stretch/>
        </p:blipFill>
        <p:spPr bwMode="auto">
          <a:xfrm>
            <a:off x="3085623" y="1313857"/>
            <a:ext cx="2944178" cy="347060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Right Triangle 11"/>
          <p:cNvSpPr/>
          <p:nvPr/>
        </p:nvSpPr>
        <p:spPr>
          <a:xfrm>
            <a:off x="0" y="4752975"/>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3" name="Right Triangle 12"/>
          <p:cNvSpPr/>
          <p:nvPr/>
        </p:nvSpPr>
        <p:spPr>
          <a:xfrm rot="10800000">
            <a:off x="7223760" y="-9525"/>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7"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54</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7594528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0189" y="232965"/>
            <a:ext cx="2683161" cy="3474720"/>
          </a:xfrm>
          <a:prstGeom prst="rect">
            <a:avLst/>
          </a:prstGeom>
          <a:noFill/>
          <a:ln>
            <a:noFill/>
          </a:ln>
          <a:effectLst>
            <a:outerShdw blurRad="50800" dist="38100" dir="5400000" algn="t"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90443" y="880664"/>
            <a:ext cx="2691597" cy="3474720"/>
          </a:xfrm>
          <a:prstGeom prst="rect">
            <a:avLst/>
          </a:prstGeom>
          <a:noFill/>
          <a:ln>
            <a:noFill/>
          </a:ln>
          <a:effectLst>
            <a:outerShdw blurRad="50800" dist="38100" dir="5400000" algn="t" rotWithShape="0">
              <a:prstClr val="black">
                <a:alpha val="40000"/>
              </a:prstClr>
            </a:outerShdw>
          </a:effectLst>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66904" y="1818876"/>
            <a:ext cx="2675530" cy="3474720"/>
          </a:xfrm>
          <a:prstGeom prst="rect">
            <a:avLst/>
          </a:prstGeom>
          <a:noFill/>
          <a:ln>
            <a:noFill/>
          </a:ln>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357641" y="3047602"/>
            <a:ext cx="2690298" cy="3474720"/>
          </a:xfrm>
          <a:prstGeom prst="rect">
            <a:avLst/>
          </a:prstGeom>
          <a:noFill/>
          <a:ln>
            <a:noFill/>
          </a:ln>
          <a:effectLst>
            <a:outerShdw blurRad="50800" dist="38100" dir="5400000" algn="t" rotWithShape="0">
              <a:prstClr val="black">
                <a:alpha val="40000"/>
              </a:prstClr>
            </a:outerShdw>
          </a:effectLst>
        </p:spPr>
      </p:pic>
      <p:sp>
        <p:nvSpPr>
          <p:cNvPr id="6" name="Right Triangle 5"/>
          <p:cNvSpPr/>
          <p:nvPr/>
        </p:nvSpPr>
        <p:spPr>
          <a:xfrm>
            <a:off x="0" y="4752975"/>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0" name="Right Triangle 9"/>
          <p:cNvSpPr/>
          <p:nvPr/>
        </p:nvSpPr>
        <p:spPr>
          <a:xfrm rot="10800000">
            <a:off x="7223760" y="0"/>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2"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55</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2669223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06049" y="775886"/>
            <a:ext cx="3179930" cy="4114800"/>
          </a:xfrm>
          <a:prstGeom prst="rect">
            <a:avLst/>
          </a:prstGeom>
          <a:noFill/>
          <a:ln>
            <a:noFill/>
          </a:ln>
          <a:effectLst>
            <a:outerShdw blurRad="50800" dist="38100" dir="5400000" algn="t" rotWithShape="0">
              <a:prstClr val="black">
                <a:alpha val="40000"/>
              </a:prstClr>
            </a:outerShdw>
          </a:effectLst>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62154" y="2038350"/>
            <a:ext cx="3169968" cy="4114800"/>
          </a:xfrm>
          <a:prstGeom prst="rect">
            <a:avLst/>
          </a:prstGeom>
          <a:noFill/>
          <a:ln>
            <a:noFill/>
          </a:ln>
          <a:effectLst>
            <a:outerShdw blurRad="50800" dist="38100" dir="5400000" algn="t" rotWithShape="0">
              <a:prstClr val="black">
                <a:alpha val="40000"/>
              </a:prstClr>
            </a:outerShdw>
          </a:effectLst>
        </p:spPr>
      </p:pic>
      <p:sp>
        <p:nvSpPr>
          <p:cNvPr id="5" name="Right Triangle 4"/>
          <p:cNvSpPr/>
          <p:nvPr/>
        </p:nvSpPr>
        <p:spPr>
          <a:xfrm>
            <a:off x="0" y="4752975"/>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 name="Right Triangle 5"/>
          <p:cNvSpPr/>
          <p:nvPr/>
        </p:nvSpPr>
        <p:spPr>
          <a:xfrm rot="10800000">
            <a:off x="7223760" y="-10633"/>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56</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7342955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4561" y="694924"/>
            <a:ext cx="2825220" cy="3657600"/>
          </a:xfrm>
          <a:prstGeom prst="rect">
            <a:avLst/>
          </a:prstGeom>
          <a:noFill/>
          <a:ln>
            <a:noFill/>
          </a:ln>
          <a:effectLst>
            <a:outerShdw blurRad="50800" dist="38100" dir="5400000" algn="t"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82750" y="1561701"/>
            <a:ext cx="2822453" cy="3657600"/>
          </a:xfrm>
          <a:prstGeom prst="rect">
            <a:avLst/>
          </a:prstGeom>
          <a:noFill/>
          <a:ln>
            <a:noFill/>
          </a:ln>
          <a:effectLst>
            <a:outerShdw blurRad="50800" dist="38100" dir="5400000" algn="t"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14678" y="2585638"/>
            <a:ext cx="2829926" cy="3657600"/>
          </a:xfrm>
          <a:prstGeom prst="rect">
            <a:avLst/>
          </a:prstGeom>
          <a:noFill/>
          <a:ln>
            <a:noFill/>
          </a:ln>
          <a:effectLst>
            <a:outerShdw blurRad="50800" dist="38100" dir="5400000" algn="t" rotWithShape="0">
              <a:prstClr val="black">
                <a:alpha val="40000"/>
              </a:prstClr>
            </a:outerShdw>
          </a:effectLst>
        </p:spPr>
      </p:pic>
      <p:sp>
        <p:nvSpPr>
          <p:cNvPr id="6" name="Right Triangle 5"/>
          <p:cNvSpPr/>
          <p:nvPr/>
        </p:nvSpPr>
        <p:spPr>
          <a:xfrm>
            <a:off x="0" y="4752975"/>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7" name="Right Triangle 6"/>
          <p:cNvSpPr/>
          <p:nvPr/>
        </p:nvSpPr>
        <p:spPr>
          <a:xfrm rot="10800000">
            <a:off x="7223760" y="-10633"/>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57</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8044476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Amicus Brief Controversies</a:t>
            </a:r>
            <a:endParaRPr lang="en-US" dirty="0"/>
          </a:p>
        </p:txBody>
      </p:sp>
      <p:sp>
        <p:nvSpPr>
          <p:cNvPr id="3" name="Content Placeholder 2"/>
          <p:cNvSpPr>
            <a:spLocks noGrp="1"/>
          </p:cNvSpPr>
          <p:nvPr>
            <p:ph sz="quarter" idx="11"/>
          </p:nvPr>
        </p:nvSpPr>
        <p:spPr/>
        <p:txBody>
          <a:bodyPr/>
          <a:lstStyle/>
          <a:p>
            <a:r>
              <a:rPr lang="en-US" sz="2000" dirty="0"/>
              <a:t>ACLU / “John Oliver Brief”</a:t>
            </a:r>
          </a:p>
          <a:p>
            <a:r>
              <a:rPr lang="en-US" sz="2000" dirty="0"/>
              <a:t>The All-Cartoon Amicus Brief </a:t>
            </a:r>
          </a:p>
          <a:p>
            <a:r>
              <a:rPr lang="en-US" sz="2000" dirty="0"/>
              <a:t>Connections Between Parties, Amici and Counsel </a:t>
            </a:r>
          </a:p>
          <a:p>
            <a:r>
              <a:rPr lang="en-US" sz="2000" dirty="0"/>
              <a:t>When are amicus briefs deemed sufficiently “helpful” for courts to accept them?</a:t>
            </a:r>
          </a:p>
          <a:p>
            <a:endParaRPr lang="en-US"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58</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759060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99909" y="771126"/>
            <a:ext cx="2810260" cy="3657600"/>
          </a:xfrm>
          <a:prstGeom prst="rect">
            <a:avLst/>
          </a:prstGeom>
          <a:noFill/>
          <a:ln>
            <a:noFill/>
          </a:ln>
          <a:effectLst>
            <a:outerShdw blurRad="50800" dist="38100" dir="5400000" algn="t"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95490" y="2409426"/>
            <a:ext cx="2827160" cy="3657600"/>
          </a:xfrm>
          <a:prstGeom prst="rect">
            <a:avLst/>
          </a:prstGeom>
          <a:noFill/>
          <a:ln>
            <a:noFill/>
          </a:ln>
          <a:effectLst>
            <a:outerShdw blurRad="50800" dist="38100" dir="5400000" algn="t" rotWithShape="0">
              <a:prstClr val="black">
                <a:alpha val="40000"/>
              </a:prstClr>
            </a:outerShdw>
          </a:effectLst>
        </p:spPr>
      </p:pic>
      <p:sp>
        <p:nvSpPr>
          <p:cNvPr id="4" name="Right Triangle 3"/>
          <p:cNvSpPr/>
          <p:nvPr/>
        </p:nvSpPr>
        <p:spPr>
          <a:xfrm>
            <a:off x="0" y="4752975"/>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 name="Right Triangle 4"/>
          <p:cNvSpPr/>
          <p:nvPr/>
        </p:nvSpPr>
        <p:spPr>
          <a:xfrm rot="10800000">
            <a:off x="7223760" y="3760"/>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59</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499181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solidFill>
                  <a:srgbClr val="002060"/>
                </a:solidFill>
              </a:rPr>
              <a:t>Panelists</a:t>
            </a:r>
            <a:endParaRPr lang="en-US" dirty="0"/>
          </a:p>
        </p:txBody>
      </p:sp>
      <p:sp>
        <p:nvSpPr>
          <p:cNvPr id="5" name="Content Placeholder 1"/>
          <p:cNvSpPr>
            <a:spLocks noGrp="1"/>
          </p:cNvSpPr>
          <p:nvPr>
            <p:ph sz="quarter" idx="13"/>
          </p:nvPr>
        </p:nvSpPr>
        <p:spPr>
          <a:xfrm>
            <a:off x="356322" y="948012"/>
            <a:ext cx="8408987" cy="5202936"/>
          </a:xfrm>
        </p:spPr>
        <p:txBody>
          <a:bodyPr/>
          <a:lstStyle/>
          <a:p>
            <a:pPr marL="0" indent="0">
              <a:spcBef>
                <a:spcPts val="600"/>
              </a:spcBef>
              <a:buNone/>
            </a:pPr>
            <a:r>
              <a:rPr lang="en-US" dirty="0" smtClean="0">
                <a:solidFill>
                  <a:schemeClr val="tx1"/>
                </a:solidFill>
              </a:rPr>
              <a:t>	</a:t>
            </a:r>
            <a:endParaRPr lang="en-US" sz="1800" b="1" dirty="0">
              <a:solidFill>
                <a:schemeClr val="tx1"/>
              </a:solidFill>
            </a:endParaRPr>
          </a:p>
          <a:p>
            <a:pPr marL="0" indent="0">
              <a:spcBef>
                <a:spcPts val="600"/>
              </a:spcBef>
              <a:buNone/>
            </a:pPr>
            <a:r>
              <a:rPr lang="en-US" sz="1800" b="1" dirty="0">
                <a:solidFill>
                  <a:srgbClr val="FF0000"/>
                </a:solidFill>
              </a:rPr>
              <a:t>Lawrence S. Ebner</a:t>
            </a:r>
          </a:p>
          <a:p>
            <a:pPr marL="0" indent="0">
              <a:spcBef>
                <a:spcPct val="0"/>
              </a:spcBef>
              <a:buNone/>
            </a:pPr>
            <a:r>
              <a:rPr lang="en-US" sz="1800" dirty="0">
                <a:solidFill>
                  <a:schemeClr val="tx1"/>
                </a:solidFill>
              </a:rPr>
              <a:t>			</a:t>
            </a:r>
            <a:r>
              <a:rPr lang="en-US" sz="1800" b="1" dirty="0">
                <a:solidFill>
                  <a:srgbClr val="002060"/>
                </a:solidFill>
              </a:rPr>
              <a:t>Capital Appellate Advocacy PLLC</a:t>
            </a:r>
          </a:p>
          <a:p>
            <a:pPr marL="0" indent="0">
              <a:spcBef>
                <a:spcPct val="0"/>
              </a:spcBef>
              <a:buNone/>
            </a:pPr>
            <a:r>
              <a:rPr lang="en-US" sz="1800" b="1" dirty="0">
                <a:solidFill>
                  <a:srgbClr val="002060"/>
                </a:solidFill>
              </a:rPr>
              <a:t>			Washington, DC</a:t>
            </a:r>
          </a:p>
          <a:p>
            <a:pPr marL="0" indent="0">
              <a:spcBef>
                <a:spcPct val="0"/>
              </a:spcBef>
              <a:spcAft>
                <a:spcPts val="1200"/>
              </a:spcAft>
              <a:buNone/>
            </a:pPr>
            <a:r>
              <a:rPr lang="en-US" sz="1800" dirty="0">
                <a:solidFill>
                  <a:schemeClr val="tx1"/>
                </a:solidFill>
              </a:rPr>
              <a:t>			</a:t>
            </a:r>
            <a:r>
              <a:rPr lang="en-US" sz="1800" dirty="0">
                <a:solidFill>
                  <a:srgbClr val="002060"/>
                </a:solidFill>
                <a:hlinkClick r:id="rId2"/>
              </a:rPr>
              <a:t>lawrence.ebner@capitalappellate.com</a:t>
            </a:r>
            <a:endParaRPr lang="en-US" sz="1800" dirty="0">
              <a:solidFill>
                <a:srgbClr val="002060"/>
              </a:solidFill>
            </a:endParaRPr>
          </a:p>
          <a:p>
            <a:pPr marL="0" indent="0">
              <a:spcBef>
                <a:spcPts val="600"/>
              </a:spcBef>
              <a:buNone/>
            </a:pPr>
            <a:endParaRPr lang="en-US" sz="1800" b="1" dirty="0" smtClean="0">
              <a:solidFill>
                <a:srgbClr val="FF0000"/>
              </a:solidFill>
            </a:endParaRPr>
          </a:p>
          <a:p>
            <a:pPr marL="0" indent="0">
              <a:spcBef>
                <a:spcPts val="600"/>
              </a:spcBef>
              <a:buNone/>
            </a:pPr>
            <a:r>
              <a:rPr lang="en-US" sz="1800" b="1" dirty="0" err="1" smtClean="0">
                <a:solidFill>
                  <a:srgbClr val="FF0000"/>
                </a:solidFill>
              </a:rPr>
              <a:t>Averil</a:t>
            </a:r>
            <a:r>
              <a:rPr lang="en-US" sz="1800" b="1" dirty="0" smtClean="0">
                <a:solidFill>
                  <a:srgbClr val="FF0000"/>
                </a:solidFill>
              </a:rPr>
              <a:t> </a:t>
            </a:r>
            <a:r>
              <a:rPr lang="en-US" sz="1800" b="1" dirty="0">
                <a:solidFill>
                  <a:srgbClr val="FF0000"/>
                </a:solidFill>
              </a:rPr>
              <a:t>Rothrock</a:t>
            </a:r>
          </a:p>
          <a:p>
            <a:pPr marL="0" indent="0">
              <a:spcBef>
                <a:spcPct val="0"/>
              </a:spcBef>
              <a:buNone/>
            </a:pPr>
            <a:r>
              <a:rPr lang="en-US" sz="1800" dirty="0">
                <a:solidFill>
                  <a:schemeClr val="tx1"/>
                </a:solidFill>
              </a:rPr>
              <a:t>			</a:t>
            </a:r>
            <a:r>
              <a:rPr lang="en-US" sz="1800" b="1" dirty="0">
                <a:solidFill>
                  <a:srgbClr val="002060"/>
                </a:solidFill>
              </a:rPr>
              <a:t>Schwabe Williamson &amp; Wyatt</a:t>
            </a:r>
          </a:p>
          <a:p>
            <a:pPr marL="0" indent="0">
              <a:spcBef>
                <a:spcPct val="0"/>
              </a:spcBef>
              <a:buNone/>
            </a:pPr>
            <a:r>
              <a:rPr lang="en-US" sz="1800" b="1" dirty="0">
                <a:solidFill>
                  <a:srgbClr val="002060"/>
                </a:solidFill>
              </a:rPr>
              <a:t>			Seattle, WA</a:t>
            </a:r>
          </a:p>
          <a:p>
            <a:pPr marL="0" indent="0">
              <a:spcBef>
                <a:spcPct val="0"/>
              </a:spcBef>
              <a:spcAft>
                <a:spcPts val="1200"/>
              </a:spcAft>
              <a:buNone/>
            </a:pPr>
            <a:r>
              <a:rPr lang="en-US" sz="1800" dirty="0">
                <a:solidFill>
                  <a:srgbClr val="002060"/>
                </a:solidFill>
              </a:rPr>
              <a:t>			</a:t>
            </a:r>
            <a:r>
              <a:rPr lang="en-US" sz="1800" dirty="0" smtClean="0">
                <a:solidFill>
                  <a:srgbClr val="002060"/>
                </a:solidFill>
                <a:hlinkClick r:id="rId3"/>
              </a:rPr>
              <a:t>arothrock@schwabe.com</a:t>
            </a:r>
            <a:endParaRPr lang="en-US" sz="1800" dirty="0" smtClean="0">
              <a:solidFill>
                <a:schemeClr val="tx1"/>
              </a:solidFill>
            </a:endParaRPr>
          </a:p>
          <a:p>
            <a:pPr marL="0" indent="0">
              <a:spcBef>
                <a:spcPts val="600"/>
              </a:spcBef>
              <a:buNone/>
            </a:pPr>
            <a:endParaRPr lang="en-US" sz="1800" b="1" dirty="0" smtClean="0">
              <a:solidFill>
                <a:srgbClr val="FF0000"/>
              </a:solidFill>
            </a:endParaRPr>
          </a:p>
          <a:p>
            <a:pPr marL="0" indent="0">
              <a:spcBef>
                <a:spcPts val="600"/>
              </a:spcBef>
              <a:buNone/>
            </a:pPr>
            <a:r>
              <a:rPr lang="en-US" sz="1800" b="1" dirty="0" smtClean="0">
                <a:solidFill>
                  <a:srgbClr val="FF0000"/>
                </a:solidFill>
              </a:rPr>
              <a:t>Mary-Christine </a:t>
            </a:r>
            <a:r>
              <a:rPr lang="en-US" sz="1800" b="1" dirty="0">
                <a:solidFill>
                  <a:srgbClr val="FF0000"/>
                </a:solidFill>
              </a:rPr>
              <a:t>(M.C.) Sungaila</a:t>
            </a:r>
          </a:p>
          <a:p>
            <a:pPr marL="0" indent="0">
              <a:spcBef>
                <a:spcPct val="0"/>
              </a:spcBef>
              <a:buNone/>
            </a:pPr>
            <a:r>
              <a:rPr lang="en-US" sz="1800" dirty="0">
                <a:solidFill>
                  <a:schemeClr val="tx1"/>
                </a:solidFill>
              </a:rPr>
              <a:t>			</a:t>
            </a:r>
            <a:r>
              <a:rPr lang="en-US" sz="1800" b="1" dirty="0">
                <a:solidFill>
                  <a:srgbClr val="002060"/>
                </a:solidFill>
              </a:rPr>
              <a:t>Haynes &amp; Boone</a:t>
            </a:r>
          </a:p>
          <a:p>
            <a:pPr marL="0" indent="0">
              <a:spcBef>
                <a:spcPct val="0"/>
              </a:spcBef>
              <a:buNone/>
            </a:pPr>
            <a:r>
              <a:rPr lang="en-US" sz="1800" b="1" dirty="0">
                <a:solidFill>
                  <a:srgbClr val="002060"/>
                </a:solidFill>
              </a:rPr>
              <a:t>			Costa Mesa, CA</a:t>
            </a:r>
          </a:p>
          <a:p>
            <a:pPr marL="0" indent="0">
              <a:spcBef>
                <a:spcPct val="0"/>
              </a:spcBef>
              <a:buNone/>
            </a:pPr>
            <a:r>
              <a:rPr lang="en-US" sz="1800" dirty="0">
                <a:solidFill>
                  <a:schemeClr val="tx1"/>
                </a:solidFill>
              </a:rPr>
              <a:t>			</a:t>
            </a:r>
            <a:r>
              <a:rPr lang="en-US" sz="1800" dirty="0">
                <a:solidFill>
                  <a:schemeClr val="tx1"/>
                </a:solidFill>
                <a:hlinkClick r:id="rId4"/>
              </a:rPr>
              <a:t>mc.sungaila@haynesboone.com</a:t>
            </a:r>
            <a:endParaRPr lang="en-US" sz="1800" dirty="0">
              <a:solidFill>
                <a:schemeClr val="tx1"/>
              </a:solidFill>
            </a:endParaRPr>
          </a:p>
          <a:p>
            <a:pPr marL="0" indent="0">
              <a:spcBef>
                <a:spcPct val="0"/>
              </a:spcBef>
              <a:buNone/>
            </a:pPr>
            <a:endParaRPr lang="en-US" sz="1800" dirty="0">
              <a:solidFill>
                <a:schemeClr val="tx1"/>
              </a:solidFill>
            </a:endParaRPr>
          </a:p>
          <a:p>
            <a:pPr marL="0" indent="0">
              <a:spcBef>
                <a:spcPts val="1200"/>
              </a:spcBef>
              <a:buNone/>
            </a:pPr>
            <a:r>
              <a:rPr lang="en-US" sz="1800" dirty="0">
                <a:solidFill>
                  <a:schemeClr val="tx1"/>
                </a:solidFill>
              </a:rPr>
              <a:t>			</a:t>
            </a:r>
          </a:p>
        </p:txBody>
      </p:sp>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25122" y="1132363"/>
            <a:ext cx="960120" cy="1280160"/>
          </a:xfrm>
          <a:prstGeom prst="rect">
            <a:avLst/>
          </a:prstGeom>
        </p:spPr>
      </p:pic>
      <p:pic>
        <p:nvPicPr>
          <p:cNvPr id="4" name="Picture 3"/>
          <p:cNvPicPr>
            <a:picLocks noChangeAspect="1"/>
          </p:cNvPicPr>
          <p:nvPr/>
        </p:nvPicPr>
        <p:blipFill rotWithShape="1">
          <a:blip r:embed="rId6" cstate="print">
            <a:extLst>
              <a:ext uri="{28A0092B-C50C-407E-A947-70E740481C1C}">
                <a14:useLocalDpi xmlns="" xmlns:a14="http://schemas.microsoft.com/office/drawing/2010/main" val="0"/>
              </a:ext>
            </a:extLst>
          </a:blip>
          <a:srcRect l="22500" r="28396"/>
          <a:stretch/>
        </p:blipFill>
        <p:spPr>
          <a:xfrm>
            <a:off x="5778849" y="2938834"/>
            <a:ext cx="1260390" cy="1097280"/>
          </a:xfrm>
          <a:prstGeom prst="rect">
            <a:avLst/>
          </a:prstGeom>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78849" y="4485958"/>
            <a:ext cx="1260389" cy="1371600"/>
          </a:xfrm>
          <a:prstGeom prst="rect">
            <a:avLst/>
          </a:prstGeom>
        </p:spPr>
      </p:pic>
      <p:sp>
        <p:nvSpPr>
          <p:cNvPr id="7"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6</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409403131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3791" y="785413"/>
            <a:ext cx="2671077" cy="3474720"/>
          </a:xfrm>
          <a:prstGeom prst="rect">
            <a:avLst/>
          </a:prstGeom>
          <a:noFill/>
          <a:ln>
            <a:noFill/>
          </a:ln>
          <a:effectLst>
            <a:outerShdw blurRad="50800" dist="38100" dir="5400000" algn="t"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8193" y="1680763"/>
            <a:ext cx="2671077" cy="3474720"/>
          </a:xfrm>
          <a:prstGeom prst="rect">
            <a:avLst/>
          </a:prstGeom>
          <a:noFill/>
          <a:ln>
            <a:noFill/>
          </a:ln>
          <a:effectLst>
            <a:outerShdw blurRad="50800" dist="38100" dir="5400000" algn="t" rotWithShape="0">
              <a:prstClr val="black">
                <a:alpha val="40000"/>
              </a:prstClr>
            </a:outerShdw>
          </a:effectLst>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28991" y="2671363"/>
            <a:ext cx="2682644" cy="3474720"/>
          </a:xfrm>
          <a:prstGeom prst="rect">
            <a:avLst/>
          </a:prstGeom>
          <a:noFill/>
          <a:ln>
            <a:noFill/>
          </a:ln>
          <a:effectLst>
            <a:outerShdw blurRad="50800" dist="38100" dir="5400000" algn="t" rotWithShape="0">
              <a:prstClr val="black">
                <a:alpha val="40000"/>
              </a:prstClr>
            </a:outerShdw>
          </a:effectLst>
        </p:spPr>
      </p:pic>
      <p:sp>
        <p:nvSpPr>
          <p:cNvPr id="5" name="Right Triangle 4"/>
          <p:cNvSpPr/>
          <p:nvPr/>
        </p:nvSpPr>
        <p:spPr>
          <a:xfrm>
            <a:off x="0" y="4752975"/>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 name="Right Triangle 5"/>
          <p:cNvSpPr/>
          <p:nvPr/>
        </p:nvSpPr>
        <p:spPr>
          <a:xfrm rot="10800000">
            <a:off x="7223760" y="0"/>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7"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60</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6981577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5018" y="856851"/>
            <a:ext cx="2687111" cy="3474720"/>
          </a:xfrm>
          <a:prstGeom prst="rect">
            <a:avLst/>
          </a:prstGeom>
          <a:noFill/>
          <a:ln>
            <a:noFill/>
          </a:ln>
          <a:effectLst>
            <a:outerShdw blurRad="50800" dist="38100" dir="5400000" algn="t"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59279" y="1698861"/>
            <a:ext cx="2671077" cy="3474720"/>
          </a:xfrm>
          <a:prstGeom prst="rect">
            <a:avLst/>
          </a:prstGeom>
          <a:noFill/>
          <a:ln>
            <a:noFill/>
          </a:ln>
          <a:effectLst>
            <a:outerShdw blurRad="50800" dist="38100" dir="5400000" algn="t" rotWithShape="0">
              <a:prstClr val="black">
                <a:alpha val="40000"/>
              </a:prstClr>
            </a:outerShdw>
          </a:effectLst>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38507" y="2701445"/>
            <a:ext cx="2674193" cy="3474720"/>
          </a:xfrm>
          <a:prstGeom prst="rect">
            <a:avLst/>
          </a:prstGeom>
          <a:noFill/>
          <a:ln>
            <a:noFill/>
          </a:ln>
          <a:effectLst>
            <a:outerShdw blurRad="50800" dist="38100" dir="5400000" algn="t" rotWithShape="0">
              <a:prstClr val="black">
                <a:alpha val="40000"/>
              </a:prstClr>
            </a:outerShdw>
          </a:effectLst>
        </p:spPr>
      </p:pic>
      <p:sp>
        <p:nvSpPr>
          <p:cNvPr id="5" name="Right Triangle 4"/>
          <p:cNvSpPr/>
          <p:nvPr/>
        </p:nvSpPr>
        <p:spPr>
          <a:xfrm>
            <a:off x="0" y="4752975"/>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 name="Right Triangle 5"/>
          <p:cNvSpPr/>
          <p:nvPr/>
        </p:nvSpPr>
        <p:spPr>
          <a:xfrm rot="10800000">
            <a:off x="7223760" y="0"/>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7"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61</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499181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30298" y="961627"/>
            <a:ext cx="2831892" cy="3657600"/>
          </a:xfrm>
          <a:prstGeom prst="rect">
            <a:avLst/>
          </a:prstGeom>
          <a:noFill/>
          <a:ln>
            <a:noFill/>
          </a:ln>
          <a:effectLst>
            <a:outerShdw blurRad="50800" dist="38100" dir="5400000" algn="t"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19315" y="2419350"/>
            <a:ext cx="2822453" cy="3657600"/>
          </a:xfrm>
          <a:prstGeom prst="rect">
            <a:avLst/>
          </a:prstGeom>
          <a:noFill/>
          <a:ln>
            <a:noFill/>
          </a:ln>
          <a:effectLst>
            <a:outerShdw blurRad="50800" dist="38100" dir="5400000" algn="t" rotWithShape="0">
              <a:prstClr val="black">
                <a:alpha val="40000"/>
              </a:prstClr>
            </a:outerShdw>
          </a:effectLst>
        </p:spPr>
      </p:pic>
      <p:sp>
        <p:nvSpPr>
          <p:cNvPr id="4" name="Right Triangle 3"/>
          <p:cNvSpPr/>
          <p:nvPr/>
        </p:nvSpPr>
        <p:spPr>
          <a:xfrm>
            <a:off x="0" y="4752975"/>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 name="Right Triangle 4"/>
          <p:cNvSpPr/>
          <p:nvPr/>
        </p:nvSpPr>
        <p:spPr>
          <a:xfrm rot="10800000">
            <a:off x="7223760" y="0"/>
            <a:ext cx="1920240" cy="2103120"/>
          </a:xfrm>
          <a:prstGeom prst="rtTriangle">
            <a:avLst/>
          </a:prstGeom>
          <a:solidFill>
            <a:srgbClr val="D4D7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62</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220975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6713" y="2074332"/>
            <a:ext cx="8408987" cy="4097867"/>
          </a:xfrm>
        </p:spPr>
        <p:txBody>
          <a:bodyPr/>
          <a:lstStyle/>
          <a:p>
            <a:pPr marL="0" indent="0" algn="ctr">
              <a:buNone/>
            </a:pPr>
            <a:r>
              <a:rPr lang="en-US" sz="3200" b="1" dirty="0">
                <a:solidFill>
                  <a:srgbClr val="FF0000"/>
                </a:solidFill>
              </a:rPr>
              <a:t>THE UNITED STATES AS AMICUS CURIAE</a:t>
            </a:r>
          </a:p>
          <a:p>
            <a:pPr marL="0" indent="0">
              <a:spcBef>
                <a:spcPct val="0"/>
              </a:spcBef>
              <a:buNone/>
            </a:pPr>
            <a:endParaRPr lang="en-US" b="1" dirty="0">
              <a:solidFill>
                <a:srgbClr val="0070C0"/>
              </a:solidFill>
            </a:endParaRPr>
          </a:p>
          <a:p>
            <a:pPr marL="0" indent="0">
              <a:spcBef>
                <a:spcPct val="0"/>
              </a:spcBef>
              <a:buNone/>
            </a:pPr>
            <a:endParaRPr lang="en-US" b="1" dirty="0">
              <a:solidFill>
                <a:srgbClr val="0070C0"/>
              </a:solidFill>
            </a:endParaRPr>
          </a:p>
          <a:p>
            <a:pPr marL="0" indent="0" algn="ctr">
              <a:spcBef>
                <a:spcPct val="0"/>
              </a:spcBef>
              <a:buNone/>
            </a:pPr>
            <a:r>
              <a:rPr lang="en-US" b="1" dirty="0">
                <a:solidFill>
                  <a:srgbClr val="0070C0"/>
                </a:solidFill>
              </a:rPr>
              <a:t>Lawrence S. Ebner</a:t>
            </a:r>
            <a:endParaRPr lang="en-US" dirty="0">
              <a:solidFill>
                <a:srgbClr val="0070C0"/>
              </a:solidFill>
            </a:endParaRPr>
          </a:p>
          <a:p>
            <a:pPr marL="0" indent="0" algn="ctr">
              <a:spcBef>
                <a:spcPct val="0"/>
              </a:spcBef>
              <a:buNone/>
            </a:pPr>
            <a:r>
              <a:rPr lang="en-US" b="1" dirty="0">
                <a:solidFill>
                  <a:srgbClr val="0070C0"/>
                </a:solidFill>
              </a:rPr>
              <a:t>Capital Appellate Advocacy PLLC</a:t>
            </a:r>
            <a:endParaRPr lang="en-US" dirty="0">
              <a:solidFill>
                <a:srgbClr val="0070C0"/>
              </a:solidFill>
            </a:endParaRPr>
          </a:p>
          <a:p>
            <a:pPr marL="0" indent="0" algn="ctr">
              <a:spcBef>
                <a:spcPct val="0"/>
              </a:spcBef>
              <a:buNone/>
            </a:pPr>
            <a:r>
              <a:rPr lang="en-US" b="1" dirty="0">
                <a:solidFill>
                  <a:srgbClr val="0070C0"/>
                </a:solidFill>
              </a:rPr>
              <a:t>Washington, D.C.</a:t>
            </a:r>
          </a:p>
          <a:p>
            <a:pPr marL="0" indent="0">
              <a:spcBef>
                <a:spcPct val="0"/>
              </a:spcBef>
              <a:buNone/>
            </a:pPr>
            <a:endParaRPr lang="en-US" b="1" dirty="0"/>
          </a:p>
          <a:p>
            <a:pPr marL="0" indent="0">
              <a:spcBef>
                <a:spcPct val="0"/>
              </a:spcBef>
              <a:buNone/>
            </a:pPr>
            <a:endParaRPr lang="en-US" sz="1000" dirty="0">
              <a:solidFill>
                <a:srgbClr val="0070C0"/>
              </a:solidFill>
            </a:endParaRPr>
          </a:p>
          <a:p>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Tree>
    <p:extLst>
      <p:ext uri="{BB962C8B-B14F-4D97-AF65-F5344CB8AC3E}">
        <p14:creationId xmlns="" xmlns:p14="http://schemas.microsoft.com/office/powerpoint/2010/main" val="344030030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6713" y="1318397"/>
            <a:ext cx="8408987" cy="5054600"/>
          </a:xfrm>
        </p:spPr>
        <p:txBody>
          <a:bodyPr/>
          <a:lstStyle/>
          <a:p>
            <a:pPr lvl="0"/>
            <a:r>
              <a:rPr lang="en-US" dirty="0"/>
              <a:t>28 U.S.C. §517 (“Interests of the United States in pending suits”)</a:t>
            </a:r>
          </a:p>
          <a:p>
            <a:pPr marL="401638" indent="0">
              <a:buNone/>
            </a:pPr>
            <a:r>
              <a:rPr lang="en-US" i="1" dirty="0"/>
              <a:t>“The Solicitor General, or any officer of the Department of Justice, may be sent by the Attorney General to any State or district in the United States to attend to the interests of the United States in a suit pending in a court of the United States or in the court of a State.”</a:t>
            </a:r>
          </a:p>
          <a:p>
            <a:pPr lvl="0"/>
            <a:r>
              <a:rPr lang="en-US" dirty="0"/>
              <a:t>United States can file an amicus brief in the Supreme Court or in a federal court of appeals </a:t>
            </a:r>
            <a:r>
              <a:rPr lang="en-US" u="sng" dirty="0"/>
              <a:t>without</a:t>
            </a:r>
            <a:r>
              <a:rPr lang="en-US" dirty="0"/>
              <a:t> parties’ consent or leave of court [Sup. Ct. R. 37.4; Fed. R. App. P. 29(a)]</a:t>
            </a:r>
          </a:p>
          <a:p>
            <a:pPr lvl="0"/>
            <a:r>
              <a:rPr lang="en-US" dirty="0"/>
              <a:t>Solicitor General’s Office writes &amp; files Supreme Court amicus briefs; DoJ operating divisions (e.g., Civil Division) or certain independent agencies (e.g., FTC; SEC) file amicus briefs in the federal courts of appeals</a:t>
            </a:r>
          </a:p>
          <a:p>
            <a:pPr lvl="0"/>
            <a:r>
              <a:rPr lang="en-US" dirty="0"/>
              <a:t>Amicus brief word count &amp; other format requirements apply — including statement of interest</a:t>
            </a:r>
          </a:p>
          <a:p>
            <a:r>
              <a:rPr lang="en-US" dirty="0"/>
              <a:t>Filing deadlines normally apply, but “CVSG” briefs are a major exception </a:t>
            </a:r>
          </a:p>
          <a:p>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64</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13364555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75857" y="1404520"/>
            <a:ext cx="8408987" cy="5260353"/>
          </a:xfrm>
        </p:spPr>
        <p:txBody>
          <a:bodyPr/>
          <a:lstStyle/>
          <a:p>
            <a:pPr marL="0" indent="0">
              <a:buNone/>
            </a:pPr>
            <a:r>
              <a:rPr lang="en-US" b="1" u="sng" dirty="0">
                <a:solidFill>
                  <a:srgbClr val="FF0000"/>
                </a:solidFill>
              </a:rPr>
              <a:t>“CVSG” Briefs</a:t>
            </a:r>
            <a:endParaRPr lang="en-US" sz="2800" u="sng" dirty="0"/>
          </a:p>
          <a:p>
            <a:pPr lvl="0"/>
            <a:r>
              <a:rPr lang="en-US" sz="1800" dirty="0"/>
              <a:t>“</a:t>
            </a:r>
            <a:r>
              <a:rPr lang="en-US" dirty="0"/>
              <a:t>CVSG” = “Call For the Views of the Solicitor General” </a:t>
            </a:r>
          </a:p>
          <a:p>
            <a:pPr marL="804863" indent="-347663">
              <a:spcBef>
                <a:spcPts val="600"/>
              </a:spcBef>
              <a:buNone/>
            </a:pPr>
            <a:r>
              <a:rPr lang="en-US" dirty="0"/>
              <a:t>— issued by the Supreme Court after a certiorari petition, certiorari response, and amicus briefs have been filed and the Justices meet to discuss the case</a:t>
            </a:r>
          </a:p>
          <a:p>
            <a:pPr marL="804863" indent="-347663">
              <a:spcBef>
                <a:spcPts val="600"/>
              </a:spcBef>
              <a:buNone/>
            </a:pPr>
            <a:r>
              <a:rPr lang="en-US" dirty="0"/>
              <a:t>— purpose of CVSG is to help the Court decide whether to grant certiorari</a:t>
            </a:r>
          </a:p>
          <a:p>
            <a:pPr marL="0" indent="0">
              <a:spcBef>
                <a:spcPts val="600"/>
              </a:spcBef>
              <a:buNone/>
            </a:pPr>
            <a:r>
              <a:rPr lang="en-US" dirty="0"/>
              <a:t>	— SG’s Office fulfills an unofficial “gatekeeper” function</a:t>
            </a:r>
          </a:p>
          <a:p>
            <a:pPr marL="0" indent="0">
              <a:spcBef>
                <a:spcPts val="600"/>
              </a:spcBef>
              <a:buNone/>
            </a:pPr>
            <a:r>
              <a:rPr lang="en-US" dirty="0"/>
              <a:t>	— Statistics show that SG’s recommendation is </a:t>
            </a:r>
            <a:r>
              <a:rPr lang="en-US" u="sng" dirty="0"/>
              <a:t>very</a:t>
            </a:r>
            <a:r>
              <a:rPr lang="en-US" dirty="0"/>
              <a:t> influential</a:t>
            </a:r>
          </a:p>
          <a:p>
            <a:pPr marL="0" indent="0">
              <a:spcBef>
                <a:spcPts val="600"/>
              </a:spcBef>
              <a:buNone/>
            </a:pPr>
            <a:endParaRPr lang="en-US" dirty="0"/>
          </a:p>
          <a:p>
            <a:pPr lvl="0">
              <a:spcBef>
                <a:spcPts val="600"/>
              </a:spcBef>
            </a:pPr>
            <a:r>
              <a:rPr lang="en-US" dirty="0"/>
              <a:t>CVSG is issued in the form of an Order “inviting” the Solicitor General to file a brief expressing the views of the United States</a:t>
            </a:r>
          </a:p>
          <a:p>
            <a:pPr marL="804863" indent="-406400">
              <a:spcBef>
                <a:spcPts val="600"/>
              </a:spcBef>
              <a:buNone/>
            </a:pPr>
            <a:r>
              <a:rPr lang="en-US" dirty="0"/>
              <a:t>—  SG rarely files amicus briefs at the certiorari stage without first receiving a CVSG</a:t>
            </a:r>
          </a:p>
          <a:p>
            <a:pPr marL="804863" indent="-406400">
              <a:spcBef>
                <a:spcPts val="600"/>
              </a:spcBef>
              <a:buNone/>
            </a:pPr>
            <a:r>
              <a:rPr lang="en-US" dirty="0"/>
              <a:t>—  SG briefs are available online at SG website</a:t>
            </a:r>
          </a:p>
          <a:p>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65</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32639481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6713" y="1420427"/>
            <a:ext cx="8408987" cy="4751773"/>
          </a:xfrm>
        </p:spPr>
        <p:txBody>
          <a:bodyPr/>
          <a:lstStyle/>
          <a:p>
            <a:pPr marL="0" indent="0">
              <a:buNone/>
            </a:pPr>
            <a:r>
              <a:rPr lang="en-US" b="1" u="sng" dirty="0">
                <a:solidFill>
                  <a:srgbClr val="FF0000"/>
                </a:solidFill>
              </a:rPr>
              <a:t>“CVSG” Briefs (cont’d)</a:t>
            </a:r>
          </a:p>
          <a:p>
            <a:pPr lvl="0">
              <a:spcBef>
                <a:spcPts val="600"/>
              </a:spcBef>
            </a:pPr>
            <a:r>
              <a:rPr lang="en-US" dirty="0"/>
              <a:t>CVSG briefs discuss the merits of the questions presented, as well as whether or not certiorari should be granted</a:t>
            </a:r>
          </a:p>
          <a:p>
            <a:pPr marL="0" lvl="0" indent="0">
              <a:spcBef>
                <a:spcPts val="600"/>
              </a:spcBef>
              <a:buNone/>
            </a:pPr>
            <a:endParaRPr lang="en-US" dirty="0"/>
          </a:p>
          <a:p>
            <a:pPr lvl="0">
              <a:spcBef>
                <a:spcPts val="600"/>
              </a:spcBef>
            </a:pPr>
            <a:r>
              <a:rPr lang="en-US" dirty="0"/>
              <a:t>SG’s Office will take whatever time it needs to prepare a CVSG brief, and the Court will wait</a:t>
            </a:r>
          </a:p>
          <a:p>
            <a:pPr marL="685800" indent="-228600">
              <a:spcBef>
                <a:spcPts val="600"/>
              </a:spcBef>
              <a:buNone/>
            </a:pPr>
            <a:r>
              <a:rPr lang="en-US" sz="1800" dirty="0"/>
              <a:t>— </a:t>
            </a:r>
            <a:r>
              <a:rPr lang="en-US" dirty="0"/>
              <a:t>SG Office’s practice is to complete and submit all CVSG briefs  during the Term in which it is requested</a:t>
            </a:r>
          </a:p>
          <a:p>
            <a:pPr marL="685800" indent="-228600">
              <a:spcBef>
                <a:spcPts val="600"/>
              </a:spcBef>
              <a:buNone/>
            </a:pPr>
            <a:endParaRPr lang="en-US" dirty="0"/>
          </a:p>
          <a:p>
            <a:pPr lvl="0">
              <a:spcBef>
                <a:spcPts val="600"/>
              </a:spcBef>
            </a:pPr>
            <a:r>
              <a:rPr lang="en-US" dirty="0"/>
              <a:t>After the SG’s Office files a CVSG brief, the parties have an opportunity to </a:t>
            </a:r>
            <a:r>
              <a:rPr lang="en-US" u="sng" dirty="0"/>
              <a:t>promptly</a:t>
            </a:r>
            <a:r>
              <a:rPr lang="en-US" dirty="0"/>
              <a:t> submit a supplemental brief responding to the SG’s brief</a:t>
            </a:r>
          </a:p>
          <a:p>
            <a:pPr marL="0" lvl="0" indent="0">
              <a:spcBef>
                <a:spcPts val="600"/>
              </a:spcBef>
              <a:buNone/>
            </a:pPr>
            <a:endParaRPr lang="en-US" dirty="0"/>
          </a:p>
          <a:p>
            <a:pPr>
              <a:spcBef>
                <a:spcPts val="600"/>
              </a:spcBef>
            </a:pPr>
            <a:r>
              <a:rPr lang="en-US" dirty="0"/>
              <a:t>In cases where the Court issues a CVSG and then grants review, the SG’s Office normally files a merits-stage amicus brief and shares oral argument time with the party that the United States is supporting</a:t>
            </a:r>
          </a:p>
          <a:p>
            <a:pPr marL="0" indent="0">
              <a:buNone/>
            </a:pPr>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66</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319372194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r>
              <a:rPr lang="en-US" b="1" u="sng" dirty="0">
                <a:solidFill>
                  <a:srgbClr val="FF0000"/>
                </a:solidFill>
              </a:rPr>
              <a:t>Meeting with the SG’s Office After CVSG is Issued</a:t>
            </a:r>
            <a:endParaRPr lang="en-US" dirty="0"/>
          </a:p>
          <a:p>
            <a:pPr lvl="0"/>
            <a:r>
              <a:rPr lang="en-US" dirty="0"/>
              <a:t>Before filing a CVSG brief, the SG’s Office seeks early input from </a:t>
            </a:r>
            <a:r>
              <a:rPr lang="en-US" u="sng" dirty="0"/>
              <a:t>both</a:t>
            </a:r>
            <a:r>
              <a:rPr lang="en-US" i="1" dirty="0"/>
              <a:t> </a:t>
            </a:r>
            <a:r>
              <a:rPr lang="en-US" dirty="0"/>
              <a:t>sides (i.e., petitioner &amp; respondent) as well as from all DoJ operating divisions &amp;  federal departments or agencies that have an interest in the case or the questions presented</a:t>
            </a:r>
          </a:p>
          <a:p>
            <a:pPr lvl="0"/>
            <a:r>
              <a:rPr lang="en-US" dirty="0"/>
              <a:t>SG’s Office meets </a:t>
            </a:r>
            <a:r>
              <a:rPr lang="en-US" u="sng" dirty="0"/>
              <a:t>separately</a:t>
            </a:r>
            <a:r>
              <a:rPr lang="en-US" dirty="0"/>
              <a:t> with each side’s counsel, usually on the same day at the SG’s conference room in Main Justice</a:t>
            </a:r>
          </a:p>
          <a:p>
            <a:pPr marL="0" indent="0">
              <a:buNone/>
            </a:pPr>
            <a:r>
              <a:rPr lang="en-US" dirty="0"/>
              <a:t>	</a:t>
            </a:r>
            <a:r>
              <a:rPr lang="en-US" sz="1800" dirty="0"/>
              <a:t>— </a:t>
            </a:r>
            <a:r>
              <a:rPr lang="en-US" dirty="0"/>
              <a:t>Discussion led by one of the Deputy SGs &amp; an Assistant to the SG</a:t>
            </a:r>
          </a:p>
          <a:p>
            <a:pPr marL="741363" indent="-284163">
              <a:buNone/>
            </a:pPr>
            <a:r>
              <a:rPr lang="en-US" dirty="0"/>
              <a:t>— Lawyers from interested DoJ operating divisions &amp; interested federal departments and agencies also are in attendance</a:t>
            </a:r>
          </a:p>
          <a:p>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67</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95028224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r>
              <a:rPr lang="en-US" b="1" u="sng" dirty="0">
                <a:solidFill>
                  <a:srgbClr val="FF0000"/>
                </a:solidFill>
              </a:rPr>
              <a:t>Meeting with the SG’s Office After CVSG is Issued</a:t>
            </a:r>
            <a:endParaRPr lang="en-US" dirty="0"/>
          </a:p>
          <a:p>
            <a:pPr lvl="0"/>
            <a:r>
              <a:rPr lang="en-US" dirty="0"/>
              <a:t>Each side should select </a:t>
            </a:r>
            <a:r>
              <a:rPr lang="en-US" u="sng" dirty="0"/>
              <a:t>one very well-prepared</a:t>
            </a:r>
            <a:r>
              <a:rPr lang="en-US" dirty="0"/>
              <a:t> attorney to present their side’s views</a:t>
            </a:r>
          </a:p>
          <a:p>
            <a:pPr marL="0" indent="0">
              <a:buNone/>
            </a:pPr>
            <a:r>
              <a:rPr lang="en-US" dirty="0"/>
              <a:t>	</a:t>
            </a:r>
            <a:r>
              <a:rPr lang="en-US" sz="1800" dirty="0"/>
              <a:t>— 	</a:t>
            </a:r>
            <a:r>
              <a:rPr lang="en-US" dirty="0"/>
              <a:t>Be prepared for a very rigorous set of questions not unlike a 				Supreme Court hearing</a:t>
            </a:r>
          </a:p>
          <a:p>
            <a:pPr lvl="0"/>
            <a:r>
              <a:rPr lang="en-US" dirty="0"/>
              <a:t>After the each side presents, the government attorneys meet to discuss the case</a:t>
            </a:r>
          </a:p>
          <a:p>
            <a:pPr lvl="0"/>
            <a:r>
              <a:rPr lang="en-US" dirty="0"/>
              <a:t>Written memoranda can be submitted to the SG’s Office before and/or after the meeting (including from interested federal departments &amp; agencies)</a:t>
            </a:r>
          </a:p>
          <a:p>
            <a:r>
              <a:rPr lang="en-US" dirty="0"/>
              <a:t>SG’s position is a “well-kept secret” until the day the CVSG brief is filed</a:t>
            </a:r>
          </a:p>
          <a:p>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p:blipFill>
        <p:spPr>
          <a:xfrm>
            <a:off x="78786" y="291669"/>
            <a:ext cx="1428949" cy="989044"/>
          </a:xfrm>
          <a:prstGeom prst="rect">
            <a:avLst/>
          </a:prstGeom>
        </p:spPr>
      </p:pic>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68</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167640061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11"/>
          <p:cNvSpPr>
            <a:spLocks noGrp="1"/>
          </p:cNvSpPr>
          <p:nvPr>
            <p:ph type="body" sz="quarter" idx="11"/>
          </p:nvPr>
        </p:nvSpPr>
        <p:spPr>
          <a:xfrm>
            <a:off x="685800" y="4224338"/>
            <a:ext cx="7772400" cy="1719262"/>
          </a:xfrm>
        </p:spPr>
        <p:txBody>
          <a:bodyPr/>
          <a:lstStyle/>
          <a:p>
            <a:pPr>
              <a:spcBef>
                <a:spcPct val="0"/>
              </a:spcBef>
              <a:buFont typeface="Arial" pitchFamily="34" charset="0"/>
              <a:buNone/>
            </a:pPr>
            <a:r>
              <a:rPr lang="en-US" altLang="en-US" dirty="0" smtClean="0"/>
              <a:t>You may also use the Chat function to ask questions, or email questions to </a:t>
            </a:r>
            <a:r>
              <a:rPr lang="en-US" altLang="en-US" b="1" dirty="0" smtClean="0"/>
              <a:t>litigation@straffordpub.com</a:t>
            </a:r>
          </a:p>
          <a:p>
            <a:pPr>
              <a:spcBef>
                <a:spcPct val="0"/>
              </a:spcBef>
              <a:buFont typeface="Arial" pitchFamily="34" charset="0"/>
              <a:buNone/>
            </a:pPr>
            <a:endParaRPr lang="en-US" altLang="en-US" dirty="0" smtClean="0"/>
          </a:p>
          <a:p>
            <a:pPr>
              <a:spcBef>
                <a:spcPct val="0"/>
              </a:spcBef>
              <a:buFont typeface="Arial" pitchFamily="34" charset="0"/>
              <a:buNone/>
            </a:pPr>
            <a:endParaRPr lang="en-US" altLang="en-US" dirty="0" smtClean="0"/>
          </a:p>
          <a:p>
            <a:pPr>
              <a:spcBef>
                <a:spcPct val="0"/>
              </a:spcBef>
            </a:pPr>
            <a:r>
              <a:rPr lang="en-US" altLang="en-US" dirty="0" smtClean="0"/>
              <a:t>CLE CODE: </a:t>
            </a:r>
            <a:r>
              <a:rPr lang="en-US" altLang="en-US" b="1" dirty="0" smtClean="0"/>
              <a:t>TXDNAG</a:t>
            </a:r>
            <a:endParaRPr lang="en-US" alt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6713" y="976533"/>
            <a:ext cx="8408987" cy="5606158"/>
          </a:xfrm>
        </p:spPr>
        <p:txBody>
          <a:bodyPr/>
          <a:lstStyle/>
          <a:p>
            <a:r>
              <a:rPr lang="en-US" b="1" dirty="0" smtClean="0">
                <a:solidFill>
                  <a:srgbClr val="002060"/>
                </a:solidFill>
              </a:rPr>
              <a:t>Introduction</a:t>
            </a:r>
            <a:endParaRPr lang="en-US" b="1" dirty="0" smtClean="0">
              <a:solidFill>
                <a:srgbClr val="002060"/>
              </a:solidFill>
            </a:endParaRPr>
          </a:p>
          <a:p>
            <a:r>
              <a:rPr lang="en-US" b="1" dirty="0" smtClean="0">
                <a:solidFill>
                  <a:srgbClr val="002060"/>
                </a:solidFill>
              </a:rPr>
              <a:t>Amicus </a:t>
            </a:r>
            <a:r>
              <a:rPr lang="en-US" b="1" dirty="0">
                <a:solidFill>
                  <a:srgbClr val="002060"/>
                </a:solidFill>
              </a:rPr>
              <a:t>Brief Requirements &amp; Procedures</a:t>
            </a:r>
          </a:p>
          <a:p>
            <a:pPr marL="0" indent="0">
              <a:spcBef>
                <a:spcPts val="300"/>
              </a:spcBef>
              <a:buNone/>
            </a:pPr>
            <a:r>
              <a:rPr lang="en-US" dirty="0"/>
              <a:t>	</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Supreme Court of the United States</a:t>
            </a:r>
            <a:r>
              <a:rPr lang="en-US" dirty="0"/>
              <a:t>	</a:t>
            </a:r>
          </a:p>
          <a:p>
            <a:pPr marL="0" indent="0">
              <a:buNone/>
            </a:pPr>
            <a:r>
              <a:rPr lang="en-US" dirty="0"/>
              <a:t>	</a:t>
            </a:r>
            <a:r>
              <a:rPr lang="en-US" dirty="0">
                <a:cs typeface="Times New Roman" panose="02020603050405020304" pitchFamily="18" charset="0"/>
              </a:rPr>
              <a:t>―  Federal courts of appeals</a:t>
            </a:r>
          </a:p>
          <a:p>
            <a:pPr marL="0" indent="0">
              <a:buNone/>
            </a:pPr>
            <a:r>
              <a:rPr lang="en-US" dirty="0">
                <a:cs typeface="Times New Roman" panose="02020603050405020304" pitchFamily="18" charset="0"/>
              </a:rPr>
              <a:t>	―  State appellate courts</a:t>
            </a:r>
            <a:endParaRPr lang="en-US" dirty="0"/>
          </a:p>
          <a:p>
            <a:pPr>
              <a:spcBef>
                <a:spcPts val="600"/>
              </a:spcBef>
            </a:pPr>
            <a:r>
              <a:rPr lang="en-US" b="1" dirty="0">
                <a:solidFill>
                  <a:srgbClr val="002060"/>
                </a:solidFill>
              </a:rPr>
              <a:t>Amicus Brief Strategy</a:t>
            </a:r>
          </a:p>
          <a:p>
            <a:pPr marL="0" indent="0">
              <a:spcBef>
                <a:spcPts val="300"/>
              </a:spcBef>
              <a:buNone/>
            </a:pPr>
            <a:r>
              <a:rPr lang="en-US" b="1" dirty="0">
                <a:cs typeface="Times New Roman" panose="02020603050405020304" pitchFamily="18" charset="0"/>
              </a:rPr>
              <a:t>	</a:t>
            </a:r>
            <a:r>
              <a:rPr lang="en-US" dirty="0">
                <a:cs typeface="Times New Roman" panose="02020603050405020304" pitchFamily="18" charset="0"/>
              </a:rPr>
              <a:t> ―  Identifying amicus brief opportunities</a:t>
            </a:r>
          </a:p>
          <a:p>
            <a:pPr marL="0" indent="0">
              <a:spcBef>
                <a:spcPts val="1800"/>
              </a:spcBef>
              <a:buNone/>
            </a:pPr>
            <a:r>
              <a:rPr lang="en-US" dirty="0">
                <a:cs typeface="Times New Roman" panose="02020603050405020304" pitchFamily="18" charset="0"/>
              </a:rPr>
              <a:t>	 ―  Why, when, where, &amp; how to seek amicus support</a:t>
            </a:r>
          </a:p>
          <a:p>
            <a:pPr marL="0" indent="0">
              <a:spcBef>
                <a:spcPts val="1800"/>
              </a:spcBef>
              <a:buNone/>
            </a:pPr>
            <a:r>
              <a:rPr lang="en-US" dirty="0">
                <a:cs typeface="Times New Roman" panose="02020603050405020304" pitchFamily="18" charset="0"/>
              </a:rPr>
              <a:t>	 ―  Coordinating amici</a:t>
            </a:r>
            <a:endParaRPr lang="en-US" b="1" dirty="0"/>
          </a:p>
          <a:p>
            <a:pPr marL="182160" lvl="1" indent="0">
              <a:spcBef>
                <a:spcPts val="1800"/>
              </a:spcBef>
              <a:buNone/>
            </a:pPr>
            <a:r>
              <a:rPr lang="en-US" dirty="0"/>
              <a:t>	</a:t>
            </a:r>
            <a:r>
              <a:rPr lang="en-US" dirty="0">
                <a:cs typeface="Times New Roman" panose="02020603050405020304" pitchFamily="18" charset="0"/>
              </a:rPr>
              <a:t> ―  </a:t>
            </a:r>
            <a:r>
              <a:rPr lang="en-US" sz="2000" dirty="0"/>
              <a:t>Style, approach, &amp; content of an effective amicus brief at the 			 	petition &amp; merits stages</a:t>
            </a:r>
          </a:p>
          <a:p>
            <a:pPr marL="182160" lvl="1" indent="0">
              <a:spcBef>
                <a:spcPts val="1800"/>
              </a:spcBef>
              <a:buNone/>
            </a:pPr>
            <a:r>
              <a:rPr lang="en-US" sz="2000" dirty="0"/>
              <a:t>	</a:t>
            </a:r>
            <a:r>
              <a:rPr lang="en-US" sz="2000" dirty="0">
                <a:cs typeface="Times New Roman" panose="02020603050405020304" pitchFamily="18" charset="0"/>
              </a:rPr>
              <a:t> ―  Amicus </a:t>
            </a:r>
            <a:r>
              <a:rPr lang="en-US" sz="2000" dirty="0" smtClean="0">
                <a:cs typeface="Times New Roman" panose="02020603050405020304" pitchFamily="18" charset="0"/>
              </a:rPr>
              <a:t>brief controversies </a:t>
            </a:r>
            <a:endParaRPr lang="en-US" sz="2000" dirty="0" smtClean="0">
              <a:cs typeface="Times New Roman" panose="02020603050405020304" pitchFamily="18" charset="0"/>
            </a:endParaRPr>
          </a:p>
          <a:p>
            <a:pPr marL="182880" lvl="1" indent="-182880">
              <a:buClr>
                <a:schemeClr val="tx2"/>
              </a:buClr>
              <a:buFont typeface="Arial"/>
              <a:buChar char="•"/>
            </a:pPr>
            <a:r>
              <a:rPr lang="en-US" sz="2000" b="1" dirty="0">
                <a:solidFill>
                  <a:srgbClr val="002060"/>
                </a:solidFill>
              </a:rPr>
              <a:t>United States as Amicus Curiae</a:t>
            </a:r>
          </a:p>
        </p:txBody>
      </p:sp>
      <p:sp>
        <p:nvSpPr>
          <p:cNvPr id="5" name="Title 4"/>
          <p:cNvSpPr>
            <a:spLocks noGrp="1"/>
          </p:cNvSpPr>
          <p:nvPr>
            <p:ph type="title"/>
          </p:nvPr>
        </p:nvSpPr>
        <p:spPr>
          <a:xfrm>
            <a:off x="366713" y="484632"/>
            <a:ext cx="8408987" cy="527422"/>
          </a:xfrm>
        </p:spPr>
        <p:txBody>
          <a:bodyPr/>
          <a:lstStyle/>
          <a:p>
            <a:pPr algn="ctr"/>
            <a:r>
              <a:rPr lang="en-US" dirty="0" smtClean="0">
                <a:solidFill>
                  <a:srgbClr val="FF0000"/>
                </a:solidFill>
              </a:rPr>
              <a:t>OUTLINE/OVERVIEW</a:t>
            </a:r>
            <a:endParaRPr lang="en-US" dirty="0">
              <a:solidFill>
                <a:srgbClr val="FF0000"/>
              </a:solidFill>
            </a:endParaRPr>
          </a:p>
        </p:txBody>
      </p:sp>
      <p:sp>
        <p:nvSpPr>
          <p:cNvPr id="4"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7</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68792993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304800"/>
            <a:ext cx="7772400" cy="3051175"/>
          </a:xfrm>
        </p:spPr>
        <p:txBody>
          <a:bodyPr/>
          <a:lstStyle/>
          <a:p>
            <a:pPr algn="ctr"/>
            <a:r>
              <a:rPr lang="en-US" sz="4000" smtClean="0"/>
              <a:t>Not A Passholder Yet?</a:t>
            </a:r>
            <a:br>
              <a:rPr lang="en-US" sz="4000" smtClean="0"/>
            </a:br>
            <a:r>
              <a:rPr lang="en-US" sz="4000" smtClean="0"/>
              <a:t/>
            </a:r>
            <a:br>
              <a:rPr lang="en-US" sz="4000" smtClean="0"/>
            </a:br>
            <a:r>
              <a:rPr lang="en-US" sz="4000" smtClean="0"/>
              <a:t>Try the CLE Individual Annual Pass</a:t>
            </a:r>
          </a:p>
        </p:txBody>
      </p:sp>
      <p:sp>
        <p:nvSpPr>
          <p:cNvPr id="34818" name="Content Placeholder 2"/>
          <p:cNvSpPr>
            <a:spLocks noGrp="1"/>
          </p:cNvSpPr>
          <p:nvPr>
            <p:ph idx="1"/>
          </p:nvPr>
        </p:nvSpPr>
        <p:spPr>
          <a:xfrm>
            <a:off x="685800" y="3502025"/>
            <a:ext cx="7772400" cy="2898775"/>
          </a:xfrm>
        </p:spPr>
        <p:txBody>
          <a:bodyPr/>
          <a:lstStyle/>
          <a:p>
            <a:pPr marL="285750" indent="-285750">
              <a:buFont typeface="Arial" pitchFamily="34" charset="0"/>
              <a:buChar char="•"/>
              <a:defRPr/>
            </a:pPr>
            <a:r>
              <a:rPr/>
              <a:t>Get all your CLE credits for one low price with the Strafford CLE Individual Annual Pass.</a:t>
            </a:r>
          </a:p>
          <a:p>
            <a:pPr marL="285750" indent="-285750">
              <a:buFont typeface="Arial" pitchFamily="34" charset="0"/>
              <a:buChar char="•"/>
              <a:defRPr/>
            </a:pPr>
            <a:r>
              <a:rPr/>
              <a:t>Attend unlimited live webinars in any of our legal practice areas where we produce over 600 advanced live webinars each year.</a:t>
            </a:r>
          </a:p>
          <a:p>
            <a:pPr marL="285750" indent="-285750">
              <a:buFont typeface="Arial" pitchFamily="34" charset="0"/>
              <a:buChar char="•"/>
              <a:defRPr/>
            </a:pPr>
            <a:r>
              <a:rPr/>
              <a:t>Plus you get unlimited access to hundreds of recorded webinars.</a:t>
            </a:r>
          </a:p>
          <a:p>
            <a:pPr marL="285750" indent="-285750">
              <a:defRPr/>
            </a:pPr>
            <a:endParaRPr altLang="en-US"/>
          </a:p>
          <a:p>
            <a:pPr marL="285750" indent="-285750">
              <a:defRPr/>
            </a:pPr>
            <a:r>
              <a:rPr altLang="en-US"/>
              <a:t>Simply respond to the email you will receive after the program.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71450" y="1371600"/>
            <a:ext cx="8648700" cy="1162050"/>
          </a:xfrm>
          <a:prstGeom prst="rect">
            <a:avLst/>
          </a:prstGeom>
          <a:noFill/>
        </p:spPr>
        <p:txBody>
          <a:bodyPr vert="horz" lIns="457200" tIns="0" rIns="0" bIns="0" rtlCol="0" anchor="b" anchorCtr="0">
            <a:normAutofit/>
          </a:bodyPr>
          <a:lstStyle>
            <a:lvl1pPr algn="l" rtl="0" eaLnBrk="1" fontAlgn="base" hangingPunct="1">
              <a:lnSpc>
                <a:spcPts val="3600"/>
              </a:lnSpc>
              <a:spcBef>
                <a:spcPct val="0"/>
              </a:spcBef>
              <a:spcAft>
                <a:spcPct val="0"/>
              </a:spcAft>
              <a:defRPr sz="3300" b="1" kern="1200" cap="none" baseline="0">
                <a:solidFill>
                  <a:srgbClr val="6B0B19"/>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232323"/>
                </a:solidFill>
                <a:latin typeface="Arial" charset="0"/>
                <a:cs typeface="Arial" charset="0"/>
              </a:defRPr>
            </a:lvl2pPr>
            <a:lvl3pPr algn="l" rtl="0" eaLnBrk="1" fontAlgn="base" hangingPunct="1">
              <a:spcBef>
                <a:spcPct val="0"/>
              </a:spcBef>
              <a:spcAft>
                <a:spcPct val="0"/>
              </a:spcAft>
              <a:defRPr sz="2400" b="1">
                <a:solidFill>
                  <a:srgbClr val="232323"/>
                </a:solidFill>
                <a:latin typeface="Arial" charset="0"/>
                <a:cs typeface="Arial" charset="0"/>
              </a:defRPr>
            </a:lvl3pPr>
            <a:lvl4pPr algn="l" rtl="0" eaLnBrk="1" fontAlgn="base" hangingPunct="1">
              <a:spcBef>
                <a:spcPct val="0"/>
              </a:spcBef>
              <a:spcAft>
                <a:spcPct val="0"/>
              </a:spcAft>
              <a:defRPr sz="2400" b="1">
                <a:solidFill>
                  <a:srgbClr val="232323"/>
                </a:solidFill>
                <a:latin typeface="Arial" charset="0"/>
                <a:cs typeface="Arial" charset="0"/>
              </a:defRPr>
            </a:lvl4pPr>
            <a:lvl5pPr algn="l" rtl="0" eaLnBrk="1" fontAlgn="base" hangingPunct="1">
              <a:spcBef>
                <a:spcPct val="0"/>
              </a:spcBef>
              <a:spcAft>
                <a:spcPct val="0"/>
              </a:spcAft>
              <a:defRPr sz="2400" b="1">
                <a:solidFill>
                  <a:srgbClr val="232323"/>
                </a:solidFill>
                <a:latin typeface="Arial" charset="0"/>
                <a:cs typeface="Arial" charset="0"/>
              </a:defRPr>
            </a:lvl5pPr>
            <a:lvl6pPr marL="457200" algn="l" rtl="0" eaLnBrk="1" fontAlgn="base" hangingPunct="1">
              <a:spcBef>
                <a:spcPct val="0"/>
              </a:spcBef>
              <a:spcAft>
                <a:spcPct val="0"/>
              </a:spcAft>
              <a:defRPr sz="2400" b="1">
                <a:solidFill>
                  <a:srgbClr val="232323"/>
                </a:solidFill>
                <a:latin typeface="Arial" charset="0"/>
                <a:cs typeface="Arial" charset="0"/>
              </a:defRPr>
            </a:lvl6pPr>
            <a:lvl7pPr marL="914400" algn="l" rtl="0" eaLnBrk="1" fontAlgn="base" hangingPunct="1">
              <a:spcBef>
                <a:spcPct val="0"/>
              </a:spcBef>
              <a:spcAft>
                <a:spcPct val="0"/>
              </a:spcAft>
              <a:defRPr sz="2400" b="1">
                <a:solidFill>
                  <a:srgbClr val="232323"/>
                </a:solidFill>
                <a:latin typeface="Arial" charset="0"/>
                <a:cs typeface="Arial" charset="0"/>
              </a:defRPr>
            </a:lvl7pPr>
            <a:lvl8pPr marL="1371600" algn="l" rtl="0" eaLnBrk="1" fontAlgn="base" hangingPunct="1">
              <a:spcBef>
                <a:spcPct val="0"/>
              </a:spcBef>
              <a:spcAft>
                <a:spcPct val="0"/>
              </a:spcAft>
              <a:defRPr sz="2400" b="1">
                <a:solidFill>
                  <a:srgbClr val="232323"/>
                </a:solidFill>
                <a:latin typeface="Arial" charset="0"/>
                <a:cs typeface="Arial" charset="0"/>
              </a:defRPr>
            </a:lvl8pPr>
            <a:lvl9pPr marL="1828800" algn="l" rtl="0" eaLnBrk="1" fontAlgn="base" hangingPunct="1">
              <a:spcBef>
                <a:spcPct val="0"/>
              </a:spcBef>
              <a:spcAft>
                <a:spcPct val="0"/>
              </a:spcAft>
              <a:defRPr sz="2400" b="1">
                <a:solidFill>
                  <a:srgbClr val="232323"/>
                </a:solidFill>
                <a:latin typeface="Arial" charset="0"/>
                <a:cs typeface="Arial" charset="0"/>
              </a:defRPr>
            </a:lvl9pPr>
          </a:lstStyle>
          <a:p>
            <a:pPr algn="ctr">
              <a:defRPr/>
            </a:pPr>
            <a:r>
              <a:rPr lang="en-US" sz="3000" dirty="0" smtClean="0">
                <a:effectLst>
                  <a:outerShdw blurRad="38100" dist="38100" dir="2700000" algn="tl">
                    <a:srgbClr val="000000">
                      <a:alpha val="43137"/>
                    </a:srgbClr>
                  </a:outerShdw>
                </a:effectLst>
              </a:rPr>
              <a:t>INTRODUCTION: A BRIEF OVERVIEW OF THE HISTORY OF AMICUS ADVOCACY</a:t>
            </a:r>
            <a:endParaRPr lang="en-US" sz="3000" dirty="0">
              <a:effectLst>
                <a:outerShdw blurRad="38100" dist="38100" dir="2700000" algn="tl">
                  <a:srgbClr val="000000">
                    <a:alpha val="43137"/>
                  </a:srgbClr>
                </a:outerShdw>
              </a:effectLst>
            </a:endParaRPr>
          </a:p>
        </p:txBody>
      </p:sp>
      <p:sp>
        <p:nvSpPr>
          <p:cNvPr id="6" name="Subtitle 5"/>
          <p:cNvSpPr txBox="1">
            <a:spLocks/>
          </p:cNvSpPr>
          <p:nvPr/>
        </p:nvSpPr>
        <p:spPr>
          <a:xfrm>
            <a:off x="1752600" y="2714626"/>
            <a:ext cx="5486400" cy="457200"/>
          </a:xfrm>
          <a:prstGeom prst="rect">
            <a:avLst/>
          </a:prstGeom>
        </p:spPr>
        <p:txBody>
          <a:bodyPr/>
          <a:lstStyle>
            <a:lvl1pPr marL="342900" indent="-342900" algn="l" rtl="0" eaLnBrk="1" fontAlgn="base" hangingPunct="1">
              <a:spcBef>
                <a:spcPts val="300"/>
              </a:spcBef>
              <a:spcAft>
                <a:spcPts val="600"/>
              </a:spcAft>
              <a:buClr>
                <a:srgbClr val="6B0B19"/>
              </a:buClr>
              <a:buFont typeface="Wingdings" pitchFamily="2" charset="2"/>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ts val="300"/>
              </a:spcBef>
              <a:spcAft>
                <a:spcPts val="300"/>
              </a:spcAft>
              <a:buClr>
                <a:srgbClr val="6B7075"/>
              </a:buClr>
              <a:buSzPct val="90000"/>
              <a:buFont typeface="Wingdings" pitchFamily="2" charset="2"/>
              <a:buChar char="§"/>
              <a:defRPr sz="1600" kern="1200">
                <a:solidFill>
                  <a:schemeClr val="tx1"/>
                </a:solidFill>
                <a:latin typeface="Arial" pitchFamily="34" charset="0"/>
                <a:ea typeface="+mn-ea"/>
                <a:cs typeface="Arial" pitchFamily="34" charset="0"/>
              </a:defRPr>
            </a:lvl2pPr>
            <a:lvl3pPr marL="968375" indent="-228600" algn="l" rtl="0" eaLnBrk="1" fontAlgn="base" hangingPunct="1">
              <a:spcBef>
                <a:spcPts val="300"/>
              </a:spcBef>
              <a:spcAft>
                <a:spcPts val="300"/>
              </a:spcAft>
              <a:buClr>
                <a:srgbClr val="6B7075"/>
              </a:buClr>
              <a:buSzPct val="90000"/>
              <a:buFont typeface="Wingdings" pitchFamily="2" charset="2"/>
              <a:buChar char="§"/>
              <a:defRPr sz="1600" kern="1200">
                <a:solidFill>
                  <a:schemeClr val="tx1"/>
                </a:solidFill>
                <a:latin typeface="Arial" pitchFamily="34" charset="0"/>
                <a:ea typeface="+mn-ea"/>
                <a:cs typeface="Arial" pitchFamily="34" charset="0"/>
              </a:defRPr>
            </a:lvl3pPr>
            <a:lvl4pPr marL="1257300" indent="-228600" algn="l" rtl="0" eaLnBrk="1" fontAlgn="base" hangingPunct="1">
              <a:spcBef>
                <a:spcPts val="300"/>
              </a:spcBef>
              <a:spcAft>
                <a:spcPts val="300"/>
              </a:spcAft>
              <a:buClr>
                <a:srgbClr val="6B7075"/>
              </a:buClr>
              <a:buSzPct val="90000"/>
              <a:buFont typeface="Wingdings" pitchFamily="2" charset="2"/>
              <a:buChar char="§"/>
              <a:defRPr sz="1600" kern="1200">
                <a:solidFill>
                  <a:schemeClr val="tx1"/>
                </a:solidFill>
                <a:latin typeface="Arial" pitchFamily="34" charset="0"/>
                <a:ea typeface="+mn-ea"/>
                <a:cs typeface="Arial" pitchFamily="34" charset="0"/>
              </a:defRPr>
            </a:lvl4pPr>
            <a:lvl5pPr marL="1485900" indent="-228600" algn="l" rtl="0" eaLnBrk="1" fontAlgn="base" hangingPunct="1">
              <a:spcBef>
                <a:spcPts val="300"/>
              </a:spcBef>
              <a:spcAft>
                <a:spcPts val="300"/>
              </a:spcAft>
              <a:buClr>
                <a:srgbClr val="6B7075"/>
              </a:buClr>
              <a:buSzPct val="90000"/>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dirty="0" smtClean="0">
                <a:solidFill>
                  <a:srgbClr val="232323"/>
                </a:solidFill>
              </a:rPr>
              <a:t>Mary-Christine (M.C.) Sungaila</a:t>
            </a:r>
            <a:endParaRPr lang="en-US" sz="2000" dirty="0">
              <a:solidFill>
                <a:srgbClr val="232323"/>
              </a:solidFill>
            </a:endParaRPr>
          </a:p>
        </p:txBody>
      </p:sp>
      <p:pic>
        <p:nvPicPr>
          <p:cNvPr id="1026" name="Picture 2" descr="C:\Users\garcimar\Desktop\Haynes and Boone, LLP - MC Sungail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70251" y="3305175"/>
            <a:ext cx="1451097" cy="16459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934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2000" dirty="0"/>
              <a:t>Amicus curiae literally means friend-of-the-court </a:t>
            </a:r>
          </a:p>
          <a:p>
            <a:r>
              <a:rPr lang="en-US" sz="2000" dirty="0"/>
              <a:t>Amicus briefs are filed on behalf of non-parties and are deeply rooted in our legal tradition </a:t>
            </a:r>
          </a:p>
          <a:p>
            <a:r>
              <a:rPr lang="en-US" sz="2000" dirty="0"/>
              <a:t>The first US amicus was filed in 1823 by Henry Clay in </a:t>
            </a:r>
            <a:r>
              <a:rPr lang="en-US" sz="2000" i="1" dirty="0"/>
              <a:t>Green v. Biddle</a:t>
            </a:r>
            <a:r>
              <a:rPr lang="en-US" sz="2000" dirty="0"/>
              <a:t>  </a:t>
            </a:r>
          </a:p>
          <a:p>
            <a:r>
              <a:rPr lang="en-US" sz="2000" dirty="0"/>
              <a:t>Influential groups regularly filed amicus briefs in US courts by the late 1800’s </a:t>
            </a:r>
          </a:p>
          <a:p>
            <a:r>
              <a:rPr lang="en-US" sz="2000" dirty="0"/>
              <a:t>Today, the filing of amicus briefs is an accepted and expected part of appellate litigation practice </a:t>
            </a:r>
          </a:p>
          <a:p>
            <a:endParaRPr lang="en-US" dirty="0"/>
          </a:p>
        </p:txBody>
      </p:sp>
      <p:sp>
        <p:nvSpPr>
          <p:cNvPr id="5" name="TextBox 3"/>
          <p:cNvSpPr txBox="1">
            <a:spLocks noChangeArrowheads="1"/>
          </p:cNvSpPr>
          <p:nvPr/>
        </p:nvSpPr>
        <p:spPr bwMode="auto">
          <a:xfrm>
            <a:off x="8347075" y="6459229"/>
            <a:ext cx="446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Helvetica" pitchFamily="34" charset="0"/>
              </a:defRPr>
            </a:lvl1pPr>
            <a:lvl2pPr marL="742950" indent="-285750" defTabSz="457200" eaLnBrk="0" hangingPunct="0">
              <a:spcBef>
                <a:spcPct val="20000"/>
              </a:spcBef>
              <a:buChar char="–"/>
              <a:defRPr sz="2800">
                <a:solidFill>
                  <a:schemeClr val="tx1"/>
                </a:solidFill>
                <a:latin typeface="Helvetica" pitchFamily="34" charset="0"/>
              </a:defRPr>
            </a:lvl2pPr>
            <a:lvl3pPr marL="1143000" indent="-228600" defTabSz="457200" eaLnBrk="0" hangingPunct="0">
              <a:spcBef>
                <a:spcPct val="20000"/>
              </a:spcBef>
              <a:buChar char="•"/>
              <a:defRPr sz="2400">
                <a:solidFill>
                  <a:schemeClr val="tx1"/>
                </a:solidFill>
                <a:latin typeface="Helvetica" pitchFamily="34" charset="0"/>
              </a:defRPr>
            </a:lvl3pPr>
            <a:lvl4pPr marL="1600200" indent="-228600" defTabSz="457200" eaLnBrk="0" hangingPunct="0">
              <a:spcBef>
                <a:spcPct val="20000"/>
              </a:spcBef>
              <a:buChar char="–"/>
              <a:defRPr sz="2000">
                <a:solidFill>
                  <a:schemeClr val="tx1"/>
                </a:solidFill>
                <a:latin typeface="Helvetica" pitchFamily="34" charset="0"/>
              </a:defRPr>
            </a:lvl4pPr>
            <a:lvl5pPr marL="2057400" indent="-228600" defTabSz="457200" eaLnBrk="0" hangingPunct="0">
              <a:spcBef>
                <a:spcPct val="20000"/>
              </a:spcBef>
              <a:buChar char="»"/>
              <a:defRPr>
                <a:solidFill>
                  <a:schemeClr val="tx1"/>
                </a:solidFill>
                <a:latin typeface="Helvetica" pitchFamily="34" charset="0"/>
              </a:defRPr>
            </a:lvl5pPr>
            <a:lvl6pPr marL="2514600" indent="-228600" defTabSz="457200" eaLnBrk="0" fontAlgn="base" hangingPunct="0">
              <a:spcBef>
                <a:spcPct val="20000"/>
              </a:spcBef>
              <a:spcAft>
                <a:spcPct val="0"/>
              </a:spcAft>
              <a:buChar char="»"/>
              <a:defRPr>
                <a:solidFill>
                  <a:schemeClr val="tx1"/>
                </a:solidFill>
                <a:latin typeface="Helvetica" pitchFamily="34" charset="0"/>
              </a:defRPr>
            </a:lvl6pPr>
            <a:lvl7pPr marL="2971800" indent="-228600" defTabSz="457200" eaLnBrk="0" fontAlgn="base" hangingPunct="0">
              <a:spcBef>
                <a:spcPct val="20000"/>
              </a:spcBef>
              <a:spcAft>
                <a:spcPct val="0"/>
              </a:spcAft>
              <a:buChar char="»"/>
              <a:defRPr>
                <a:solidFill>
                  <a:schemeClr val="tx1"/>
                </a:solidFill>
                <a:latin typeface="Helvetica" pitchFamily="34" charset="0"/>
              </a:defRPr>
            </a:lvl7pPr>
            <a:lvl8pPr marL="3429000" indent="-228600" defTabSz="457200" eaLnBrk="0" fontAlgn="base" hangingPunct="0">
              <a:spcBef>
                <a:spcPct val="20000"/>
              </a:spcBef>
              <a:spcAft>
                <a:spcPct val="0"/>
              </a:spcAft>
              <a:buChar char="»"/>
              <a:defRPr>
                <a:solidFill>
                  <a:schemeClr val="tx1"/>
                </a:solidFill>
                <a:latin typeface="Helvetica" pitchFamily="34" charset="0"/>
              </a:defRPr>
            </a:lvl8pPr>
            <a:lvl9pPr marL="3886200" indent="-228600" defTabSz="457200" eaLnBrk="0" fontAlgn="base" hangingPunct="0">
              <a:spcBef>
                <a:spcPct val="20000"/>
              </a:spcBef>
              <a:spcAft>
                <a:spcPct val="0"/>
              </a:spcAft>
              <a:buChar char="»"/>
              <a:defRPr>
                <a:solidFill>
                  <a:schemeClr val="tx1"/>
                </a:solidFill>
                <a:latin typeface="Helvetica" pitchFamily="34" charset="0"/>
              </a:defRPr>
            </a:lvl9pPr>
          </a:lstStyle>
          <a:p>
            <a:pPr eaLnBrk="1" hangingPunct="1">
              <a:spcBef>
                <a:spcPct val="0"/>
              </a:spcBef>
              <a:buFontTx/>
              <a:buNone/>
            </a:pPr>
            <a:fld id="{B7C66907-6CA0-4492-92F5-D81552FDB7BD}" type="slidenum">
              <a:rPr lang="en-US" altLang="en-US" sz="1400">
                <a:solidFill>
                  <a:srgbClr val="000000"/>
                </a:solidFill>
                <a:latin typeface="Arial" charset="0"/>
              </a:rPr>
              <a:pPr eaLnBrk="1" hangingPunct="1">
                <a:spcBef>
                  <a:spcPct val="0"/>
                </a:spcBef>
                <a:buFontTx/>
                <a:buNone/>
              </a:pPr>
              <a:t>9</a:t>
            </a:fld>
            <a:endParaRPr lang="en-US" altLang="en-US" sz="1400" dirty="0">
              <a:solidFill>
                <a:srgbClr val="000000"/>
              </a:solidFill>
              <a:latin typeface="Arial" charset="0"/>
            </a:endParaRPr>
          </a:p>
        </p:txBody>
      </p:sp>
    </p:spTree>
    <p:extLst>
      <p:ext uri="{BB962C8B-B14F-4D97-AF65-F5344CB8AC3E}">
        <p14:creationId xmlns="" xmlns:p14="http://schemas.microsoft.com/office/powerpoint/2010/main" val="2608104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ank">
  <a:themeElements>
    <a:clrScheme name="Dentons new Oct 2015">
      <a:dk1>
        <a:srgbClr val="565A5C"/>
      </a:dk1>
      <a:lt1>
        <a:srgbClr val="FFFFFF"/>
      </a:lt1>
      <a:dk2>
        <a:srgbClr val="6E2D91"/>
      </a:dk2>
      <a:lt2>
        <a:srgbClr val="A2A4A3"/>
      </a:lt2>
      <a:accent1>
        <a:srgbClr val="5B1F69"/>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Dacheng-Dentons (SimSu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016_PPT_Std_template">
  <a:themeElements>
    <a:clrScheme name="Haynes and Boone">
      <a:dk1>
        <a:srgbClr val="232323"/>
      </a:dk1>
      <a:lt1>
        <a:srgbClr val="D4D7DA"/>
      </a:lt1>
      <a:dk2>
        <a:srgbClr val="575F64"/>
      </a:dk2>
      <a:lt2>
        <a:srgbClr val="FFFFFF"/>
      </a:lt2>
      <a:accent1>
        <a:srgbClr val="6B7075"/>
      </a:accent1>
      <a:accent2>
        <a:srgbClr val="273948"/>
      </a:accent2>
      <a:accent3>
        <a:srgbClr val="387088"/>
      </a:accent3>
      <a:accent4>
        <a:srgbClr val="253F30"/>
      </a:accent4>
      <a:accent5>
        <a:srgbClr val="5B7447"/>
      </a:accent5>
      <a:accent6>
        <a:srgbClr val="AB9767"/>
      </a:accent6>
      <a:hlink>
        <a:srgbClr val="6B0B19"/>
      </a:hlink>
      <a:folHlink>
        <a:srgbClr val="B7B7B7"/>
      </a:folHlink>
    </a:clrScheme>
    <a:fontScheme name="Haynes and Boone">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3329</TotalTime>
  <Words>3857</Words>
  <Application>Microsoft Office PowerPoint</Application>
  <PresentationFormat>On-screen Show (4:3)</PresentationFormat>
  <Paragraphs>459</Paragraphs>
  <Slides>71</Slides>
  <Notes>36</Notes>
  <HiddenSlides>0</HiddenSlides>
  <MMClips>0</MMClips>
  <ScaleCrop>false</ScaleCrop>
  <HeadingPairs>
    <vt:vector size="4" baseType="variant">
      <vt:variant>
        <vt:lpstr>Theme</vt:lpstr>
      </vt:variant>
      <vt:variant>
        <vt:i4>8</vt:i4>
      </vt:variant>
      <vt:variant>
        <vt:lpstr>Slide Titles</vt:lpstr>
      </vt:variant>
      <vt:variant>
        <vt:i4>71</vt:i4>
      </vt:variant>
    </vt:vector>
  </HeadingPairs>
  <TitlesOfParts>
    <vt:vector size="79" baseType="lpstr">
      <vt:lpstr>Event</vt:lpstr>
      <vt:lpstr>Content</vt:lpstr>
      <vt:lpstr>1_Event</vt:lpstr>
      <vt:lpstr>3_Event</vt:lpstr>
      <vt:lpstr>2_Event</vt:lpstr>
      <vt:lpstr>1_Blank</vt:lpstr>
      <vt:lpstr>2016_PPT_Std_template</vt:lpstr>
      <vt:lpstr>Cover</vt:lpstr>
      <vt:lpstr>Slide 1</vt:lpstr>
      <vt:lpstr>Tips for Optimal Quality</vt:lpstr>
      <vt:lpstr>Continuing Education Credits</vt:lpstr>
      <vt:lpstr>Program Materials</vt:lpstr>
      <vt:lpstr>STRAFFORD WEBINAR STRATEGIC USE OF AMICUS BRIEFS IN APPELLATE ADVOCACY </vt:lpstr>
      <vt:lpstr>Panelists</vt:lpstr>
      <vt:lpstr>OUTLINE/OVERVIEW</vt:lpstr>
      <vt:lpstr>Slide 8</vt:lpstr>
      <vt:lpstr>Slide 9</vt:lpstr>
      <vt:lpstr>Slide 10</vt:lpstr>
      <vt:lpstr>Slide 11</vt:lpstr>
      <vt:lpstr>Slide 12</vt:lpstr>
      <vt:lpstr>Slide 13</vt:lpstr>
      <vt:lpstr>Slide 14</vt:lpstr>
      <vt:lpstr>Slide 15</vt:lpstr>
      <vt:lpstr>Slide 16</vt:lpstr>
      <vt:lpstr>Slide 17</vt:lpstr>
      <vt:lpstr>Slide 18</vt:lpstr>
      <vt:lpstr>Standard for Briefs [FRAP 29]</vt:lpstr>
      <vt:lpstr>A Motion Must Include the Proposed Brief</vt:lpstr>
      <vt:lpstr>Local Rules: Check Them!</vt:lpstr>
      <vt:lpstr>Local Rules: Check Them! (cont.)</vt:lpstr>
      <vt:lpstr>Local Rules: Check Them! (cont.)</vt:lpstr>
      <vt:lpstr>Timing [FRAP 29(e)]</vt:lpstr>
      <vt:lpstr>Oral Argument  </vt:lpstr>
      <vt:lpstr>District Courts: Amicus Allowed?</vt:lpstr>
      <vt:lpstr>Amicus Impartial? District Courts:</vt:lpstr>
      <vt:lpstr>Appellate Courts: 7th Circuit’s limited view</vt:lpstr>
      <vt:lpstr>Appellate Courts: 7th Circuit’s limited view (Cont.)</vt:lpstr>
      <vt:lpstr>More liberal, modern view:</vt:lpstr>
      <vt:lpstr>More liberal, modern view: (Cont.)</vt:lpstr>
      <vt:lpstr>How much consultation with parties?</vt:lpstr>
      <vt:lpstr>Slide 33</vt:lpstr>
      <vt:lpstr>Procedures for Amicus Briefs</vt:lpstr>
      <vt:lpstr>Example as to Trial Courts:  WA &amp; CA</vt:lpstr>
      <vt:lpstr>Examples as to Discretionary Review: WA &amp; AZ</vt:lpstr>
      <vt:lpstr>Example as to Merits Briefing: WA</vt:lpstr>
      <vt:lpstr>Example As to Merits Briefing: AZ</vt:lpstr>
      <vt:lpstr>Whether to Object to an Amicus Submission</vt:lpstr>
      <vt:lpstr>Can a party’s firm represent an amici, or have represented them in the past?</vt:lpstr>
      <vt:lpstr>www.reuters.com/article/us-otc-chamber-idUSKCN1B1237</vt:lpstr>
      <vt:lpstr>Should amicus be accepted in motion practice?</vt:lpstr>
      <vt:lpstr>Slide 43</vt:lpstr>
      <vt:lpstr>Standard Elements for Merits Brief:</vt:lpstr>
      <vt:lpstr>Technical Requirements: Check the Applicable Rules [e.g., FRAP 29(c)]</vt:lpstr>
      <vt:lpstr> </vt:lpstr>
      <vt:lpstr>Strafford Webinar Program: Strategic Use of Amicus Briefs in Appellate Advocacy</vt:lpstr>
      <vt:lpstr>When to Solicit Amicus Briefs</vt:lpstr>
      <vt:lpstr>Tips for Approaching Organizations About Amicus Support</vt:lpstr>
      <vt:lpstr>Seeking Amicus Support From DRI-The Voice of the Defense Bar</vt:lpstr>
      <vt:lpstr>Coordinating Amicus Support:  At the Discretionary Review Stage</vt:lpstr>
      <vt:lpstr>Who is the Audience and What Makes an Amicus Brief Successful?</vt:lpstr>
      <vt:lpstr>An Amicus Brief Should Add Something New</vt:lpstr>
      <vt:lpstr>Slide 54</vt:lpstr>
      <vt:lpstr>Slide 55</vt:lpstr>
      <vt:lpstr>Slide 56</vt:lpstr>
      <vt:lpstr>Slide 57</vt:lpstr>
      <vt:lpstr>Amicus Brief Controversies</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Not A Passholder Yet?  Try the CLE Individual Annual Pass</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Erika Simon</dc:creator>
  <cp:lastModifiedBy>mcoleman</cp:lastModifiedBy>
  <cp:revision>640</cp:revision>
  <dcterms:created xsi:type="dcterms:W3CDTF">2010-10-07T18:20:25Z</dcterms:created>
  <dcterms:modified xsi:type="dcterms:W3CDTF">2017-10-10T21:25:46Z</dcterms:modified>
</cp:coreProperties>
</file>